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3" r:id="rId6"/>
    <p:sldId id="260" r:id="rId7"/>
    <p:sldId id="262" r:id="rId8"/>
    <p:sldId id="261" r:id="rId9"/>
    <p:sldId id="264" r:id="rId10"/>
    <p:sldId id="265" r:id="rId11"/>
    <p:sldId id="266" r:id="rId12"/>
    <p:sldId id="269" r:id="rId13"/>
    <p:sldId id="267" r:id="rId14"/>
    <p:sldId id="268" r:id="rId15"/>
    <p:sldId id="270" r:id="rId16"/>
    <p:sldId id="271" r:id="rId17"/>
    <p:sldId id="272" r:id="rId18"/>
    <p:sldId id="273" r:id="rId19"/>
    <p:sldId id="274" r:id="rId20"/>
    <p:sldId id="275" r:id="rId21"/>
    <p:sldId id="276" r:id="rId22"/>
    <p:sldId id="278" r:id="rId23"/>
    <p:sldId id="279" r:id="rId24"/>
    <p:sldId id="277" r:id="rId25"/>
    <p:sldId id="291" r:id="rId26"/>
    <p:sldId id="280" r:id="rId27"/>
    <p:sldId id="281" r:id="rId28"/>
    <p:sldId id="282" r:id="rId29"/>
    <p:sldId id="283" r:id="rId30"/>
    <p:sldId id="287" r:id="rId31"/>
    <p:sldId id="284" r:id="rId32"/>
    <p:sldId id="285" r:id="rId33"/>
    <p:sldId id="286" r:id="rId34"/>
    <p:sldId id="288" r:id="rId35"/>
    <p:sldId id="289" r:id="rId36"/>
    <p:sldId id="292" r:id="rId37"/>
    <p:sldId id="290" r:id="rId38"/>
    <p:sldId id="293" r:id="rId39"/>
    <p:sldId id="294" r:id="rId40"/>
    <p:sldId id="295" r:id="rId41"/>
    <p:sldId id="29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2.xml.rels><?xml version="1.0" encoding="UTF-8" standalone="yes"?>
<Relationships xmlns="http://schemas.openxmlformats.org/package/2006/relationships"><Relationship Id="rId1" Type="http://schemas.openxmlformats.org/officeDocument/2006/relationships/image" Target="../media/image6.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3469D-2C2D-4349-9752-C4B2DAC2BD5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D52FC945-E758-4BFB-9D2B-769966EA73F9}">
      <dgm:prSet/>
      <dgm:spPr/>
      <dgm:t>
        <a:bodyPr/>
        <a:lstStyle/>
        <a:p>
          <a:pPr rtl="0"/>
          <a:r>
            <a:rPr lang="es-ES" b="0" i="0" smtClean="0"/>
            <a:t>- Clases y structs son plantillas para crear objetos.</a:t>
          </a:r>
          <a:endParaRPr lang="en-US"/>
        </a:p>
      </dgm:t>
    </dgm:pt>
    <dgm:pt modelId="{84BF8F9D-E02B-4BBD-9FE1-94C1C711CDEE}" type="parTrans" cxnId="{6DD27285-D384-4195-8FE0-FC30A6787928}">
      <dgm:prSet/>
      <dgm:spPr/>
      <dgm:t>
        <a:bodyPr/>
        <a:lstStyle/>
        <a:p>
          <a:endParaRPr lang="es-ES"/>
        </a:p>
      </dgm:t>
    </dgm:pt>
    <dgm:pt modelId="{67E66ECF-9014-4AAA-A8F7-7CF81F55C442}" type="sibTrans" cxnId="{6DD27285-D384-4195-8FE0-FC30A6787928}">
      <dgm:prSet/>
      <dgm:spPr/>
      <dgm:t>
        <a:bodyPr/>
        <a:lstStyle/>
        <a:p>
          <a:endParaRPr lang="es-ES"/>
        </a:p>
      </dgm:t>
    </dgm:pt>
    <dgm:pt modelId="{35351314-AEBA-4231-9881-BA97BAD36D2C}">
      <dgm:prSet/>
      <dgm:spPr/>
      <dgm:t>
        <a:bodyPr/>
        <a:lstStyle/>
        <a:p>
          <a:pPr rtl="0"/>
          <a:r>
            <a:rPr lang="es-ES" b="0" i="0" smtClean="0"/>
            <a:t>- Cada objeto contiene datos y métodos para manipular y acceder a esos datos.</a:t>
          </a:r>
          <a:endParaRPr lang="en-US"/>
        </a:p>
      </dgm:t>
    </dgm:pt>
    <dgm:pt modelId="{DD6C72AB-ED57-4466-A87D-DFFE6F352951}" type="parTrans" cxnId="{9359C077-3B46-4BC8-9C80-7BD130518552}">
      <dgm:prSet/>
      <dgm:spPr/>
      <dgm:t>
        <a:bodyPr/>
        <a:lstStyle/>
        <a:p>
          <a:endParaRPr lang="es-ES"/>
        </a:p>
      </dgm:t>
    </dgm:pt>
    <dgm:pt modelId="{7C4F248C-20AE-4901-A980-15392E24246C}" type="sibTrans" cxnId="{9359C077-3B46-4BC8-9C80-7BD130518552}">
      <dgm:prSet/>
      <dgm:spPr/>
      <dgm:t>
        <a:bodyPr/>
        <a:lstStyle/>
        <a:p>
          <a:endParaRPr lang="es-ES"/>
        </a:p>
      </dgm:t>
    </dgm:pt>
    <dgm:pt modelId="{5FD4248B-8DEF-4589-BDB4-888106D6F37C}" type="pres">
      <dgm:prSet presAssocID="{82A3469D-2C2D-4349-9752-C4B2DAC2BD56}" presName="linear" presStyleCnt="0">
        <dgm:presLayoutVars>
          <dgm:animLvl val="lvl"/>
          <dgm:resizeHandles val="exact"/>
        </dgm:presLayoutVars>
      </dgm:prSet>
      <dgm:spPr/>
    </dgm:pt>
    <dgm:pt modelId="{BCCA8DB0-10C0-4664-A068-4E43E4A2758E}" type="pres">
      <dgm:prSet presAssocID="{D52FC945-E758-4BFB-9D2B-769966EA73F9}" presName="parentText" presStyleLbl="node1" presStyleIdx="0" presStyleCnt="2">
        <dgm:presLayoutVars>
          <dgm:chMax val="0"/>
          <dgm:bulletEnabled val="1"/>
        </dgm:presLayoutVars>
      </dgm:prSet>
      <dgm:spPr/>
    </dgm:pt>
    <dgm:pt modelId="{85322848-9A0E-4736-9595-12243387EBAC}" type="pres">
      <dgm:prSet presAssocID="{67E66ECF-9014-4AAA-A8F7-7CF81F55C442}" presName="spacer" presStyleCnt="0"/>
      <dgm:spPr/>
    </dgm:pt>
    <dgm:pt modelId="{3545800E-7DA4-44BE-BA31-3C0187319D77}" type="pres">
      <dgm:prSet presAssocID="{35351314-AEBA-4231-9881-BA97BAD36D2C}" presName="parentText" presStyleLbl="node1" presStyleIdx="1" presStyleCnt="2">
        <dgm:presLayoutVars>
          <dgm:chMax val="0"/>
          <dgm:bulletEnabled val="1"/>
        </dgm:presLayoutVars>
      </dgm:prSet>
      <dgm:spPr/>
    </dgm:pt>
  </dgm:ptLst>
  <dgm:cxnLst>
    <dgm:cxn modelId="{19685B20-8849-421B-B19A-61DB6A0BBE71}" type="presOf" srcId="{D52FC945-E758-4BFB-9D2B-769966EA73F9}" destId="{BCCA8DB0-10C0-4664-A068-4E43E4A2758E}" srcOrd="0" destOrd="0" presId="urn:microsoft.com/office/officeart/2005/8/layout/vList2"/>
    <dgm:cxn modelId="{419C514D-AF25-4BA2-8A2B-0663901F9D9F}" type="presOf" srcId="{35351314-AEBA-4231-9881-BA97BAD36D2C}" destId="{3545800E-7DA4-44BE-BA31-3C0187319D77}" srcOrd="0" destOrd="0" presId="urn:microsoft.com/office/officeart/2005/8/layout/vList2"/>
    <dgm:cxn modelId="{2A3FCE95-A245-4B68-9A59-D82412E97D55}" type="presOf" srcId="{82A3469D-2C2D-4349-9752-C4B2DAC2BD56}" destId="{5FD4248B-8DEF-4589-BDB4-888106D6F37C}" srcOrd="0" destOrd="0" presId="urn:microsoft.com/office/officeart/2005/8/layout/vList2"/>
    <dgm:cxn modelId="{6DD27285-D384-4195-8FE0-FC30A6787928}" srcId="{82A3469D-2C2D-4349-9752-C4B2DAC2BD56}" destId="{D52FC945-E758-4BFB-9D2B-769966EA73F9}" srcOrd="0" destOrd="0" parTransId="{84BF8F9D-E02B-4BBD-9FE1-94C1C711CDEE}" sibTransId="{67E66ECF-9014-4AAA-A8F7-7CF81F55C442}"/>
    <dgm:cxn modelId="{9359C077-3B46-4BC8-9C80-7BD130518552}" srcId="{82A3469D-2C2D-4349-9752-C4B2DAC2BD56}" destId="{35351314-AEBA-4231-9881-BA97BAD36D2C}" srcOrd="1" destOrd="0" parTransId="{DD6C72AB-ED57-4466-A87D-DFFE6F352951}" sibTransId="{7C4F248C-20AE-4901-A980-15392E24246C}"/>
    <dgm:cxn modelId="{955E5C9E-B870-47BF-9E27-7D47D382BE13}" type="presParOf" srcId="{5FD4248B-8DEF-4589-BDB4-888106D6F37C}" destId="{BCCA8DB0-10C0-4664-A068-4E43E4A2758E}" srcOrd="0" destOrd="0" presId="urn:microsoft.com/office/officeart/2005/8/layout/vList2"/>
    <dgm:cxn modelId="{95C1B60D-8B79-4874-B0AE-C731924F0CCE}" type="presParOf" srcId="{5FD4248B-8DEF-4589-BDB4-888106D6F37C}" destId="{85322848-9A0E-4736-9595-12243387EBAC}" srcOrd="1" destOrd="0" presId="urn:microsoft.com/office/officeart/2005/8/layout/vList2"/>
    <dgm:cxn modelId="{3C67EED8-7731-4EC5-BC98-9D4B6F5871A0}" type="presParOf" srcId="{5FD4248B-8DEF-4589-BDB4-888106D6F37C}" destId="{3545800E-7DA4-44BE-BA31-3C0187319D7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CBEF43-AE82-45FE-BB52-576903D7CBA5}"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s-ES"/>
        </a:p>
      </dgm:t>
    </dgm:pt>
    <dgm:pt modelId="{CCBD8C24-427E-47E6-8438-3659D1EC53A3}">
      <dgm:prSet/>
      <dgm:spPr/>
      <dgm:t>
        <a:bodyPr/>
        <a:lstStyle/>
        <a:p>
          <a:pPr rtl="0"/>
          <a:r>
            <a:rPr lang="es-ES" b="1" i="0" smtClean="0"/>
            <a:t>Definición de Eventos:</a:t>
          </a:r>
          <a:endParaRPr lang="en-US"/>
        </a:p>
      </dgm:t>
    </dgm:pt>
    <dgm:pt modelId="{3B10AF31-8DE3-4070-8880-AAE3D3A4B139}" type="parTrans" cxnId="{9985B3EF-91EC-4F7C-9FC3-DF5A30CE6CB4}">
      <dgm:prSet/>
      <dgm:spPr/>
      <dgm:t>
        <a:bodyPr/>
        <a:lstStyle/>
        <a:p>
          <a:endParaRPr lang="es-ES"/>
        </a:p>
      </dgm:t>
    </dgm:pt>
    <dgm:pt modelId="{7202C093-85AC-4FA8-BCA7-684FBF071231}" type="sibTrans" cxnId="{9985B3EF-91EC-4F7C-9FC3-DF5A30CE6CB4}">
      <dgm:prSet/>
      <dgm:spPr/>
      <dgm:t>
        <a:bodyPr/>
        <a:lstStyle/>
        <a:p>
          <a:endParaRPr lang="es-ES"/>
        </a:p>
      </dgm:t>
    </dgm:pt>
    <dgm:pt modelId="{C65818D1-28F0-448B-A44B-61075A1C7745}">
      <dgm:prSet/>
      <dgm:spPr/>
      <dgm:t>
        <a:bodyPr/>
        <a:lstStyle/>
        <a:p>
          <a:pPr rtl="0"/>
          <a:r>
            <a:rPr lang="es-ES" b="0" i="0" smtClean="0"/>
            <a:t>Los eventos en C# son mecanismos que permiten a los objetos comunicarse entre sí de manera eficiente.</a:t>
          </a:r>
          <a:endParaRPr lang="en-US"/>
        </a:p>
      </dgm:t>
    </dgm:pt>
    <dgm:pt modelId="{A959774E-1581-4417-A4D1-EAD3DEE08A94}" type="parTrans" cxnId="{B0BBE7C6-B887-4BDE-832D-7B98D7157A36}">
      <dgm:prSet/>
      <dgm:spPr/>
      <dgm:t>
        <a:bodyPr/>
        <a:lstStyle/>
        <a:p>
          <a:endParaRPr lang="es-ES"/>
        </a:p>
      </dgm:t>
    </dgm:pt>
    <dgm:pt modelId="{7852ADDF-F72D-415B-A068-D6DACB9551BE}" type="sibTrans" cxnId="{B0BBE7C6-B887-4BDE-832D-7B98D7157A36}">
      <dgm:prSet/>
      <dgm:spPr/>
      <dgm:t>
        <a:bodyPr/>
        <a:lstStyle/>
        <a:p>
          <a:endParaRPr lang="es-ES"/>
        </a:p>
      </dgm:t>
    </dgm:pt>
    <dgm:pt modelId="{AC3B9B22-F9A6-45A5-BEA9-641F33945C66}">
      <dgm:prSet/>
      <dgm:spPr/>
      <dgm:t>
        <a:bodyPr/>
        <a:lstStyle/>
        <a:p>
          <a:pPr rtl="0"/>
          <a:r>
            <a:rPr lang="es-ES" b="0" i="0" smtClean="0"/>
            <a:t>Cuando un objeto tiene un evento asociado, puede "lanzar" el evento para notificar a otros objetos que algo ha sucedido.</a:t>
          </a:r>
          <a:endParaRPr lang="en-US"/>
        </a:p>
      </dgm:t>
    </dgm:pt>
    <dgm:pt modelId="{C5F40970-0911-44C6-B752-CC7547C70873}" type="parTrans" cxnId="{6370FF2C-9EF1-4BB0-8009-F8B69A0D716D}">
      <dgm:prSet/>
      <dgm:spPr/>
      <dgm:t>
        <a:bodyPr/>
        <a:lstStyle/>
        <a:p>
          <a:endParaRPr lang="es-ES"/>
        </a:p>
      </dgm:t>
    </dgm:pt>
    <dgm:pt modelId="{2F6D231C-876E-4FFB-B547-00F9C46603DB}" type="sibTrans" cxnId="{6370FF2C-9EF1-4BB0-8009-F8B69A0D716D}">
      <dgm:prSet/>
      <dgm:spPr/>
      <dgm:t>
        <a:bodyPr/>
        <a:lstStyle/>
        <a:p>
          <a:endParaRPr lang="es-ES"/>
        </a:p>
      </dgm:t>
    </dgm:pt>
    <dgm:pt modelId="{2D380862-2B17-414B-88FA-F6E9E049690B}">
      <dgm:prSet/>
      <dgm:spPr/>
      <dgm:t>
        <a:bodyPr/>
        <a:lstStyle/>
        <a:p>
          <a:pPr rtl="0"/>
          <a:r>
            <a:rPr lang="es-ES" b="0" i="0" smtClean="0"/>
            <a:t>Los objetos interesados en ese evento pueden "suscribirse" a él para recibir notificaciones cuando ocurra.</a:t>
          </a:r>
          <a:endParaRPr lang="en-US"/>
        </a:p>
      </dgm:t>
    </dgm:pt>
    <dgm:pt modelId="{04297198-9D6D-4525-A3F5-C569B46F474B}" type="parTrans" cxnId="{4BDD82E9-96EF-40F0-8963-54CDD0F9073B}">
      <dgm:prSet/>
      <dgm:spPr/>
      <dgm:t>
        <a:bodyPr/>
        <a:lstStyle/>
        <a:p>
          <a:endParaRPr lang="es-ES"/>
        </a:p>
      </dgm:t>
    </dgm:pt>
    <dgm:pt modelId="{403902B3-8D3D-4C30-B6D2-14A8C2DC3C44}" type="sibTrans" cxnId="{4BDD82E9-96EF-40F0-8963-54CDD0F9073B}">
      <dgm:prSet/>
      <dgm:spPr/>
      <dgm:t>
        <a:bodyPr/>
        <a:lstStyle/>
        <a:p>
          <a:endParaRPr lang="es-ES"/>
        </a:p>
      </dgm:t>
    </dgm:pt>
    <dgm:pt modelId="{11B88FE0-976A-48FD-8C32-6AEEC550092E}">
      <dgm:prSet/>
      <dgm:spPr/>
      <dgm:t>
        <a:bodyPr/>
        <a:lstStyle/>
        <a:p>
          <a:pPr rtl="0"/>
          <a:r>
            <a:rPr lang="es-ES" b="1" i="0" smtClean="0"/>
            <a:t>Funcionamiento de los Eventos:</a:t>
          </a:r>
          <a:endParaRPr lang="en-US"/>
        </a:p>
      </dgm:t>
    </dgm:pt>
    <dgm:pt modelId="{2BBA88D3-A811-479C-B51D-5AA92008F18F}" type="parTrans" cxnId="{F3ED167A-A74E-4A9D-BF41-34D9EF743A5A}">
      <dgm:prSet/>
      <dgm:spPr/>
      <dgm:t>
        <a:bodyPr/>
        <a:lstStyle/>
        <a:p>
          <a:endParaRPr lang="es-ES"/>
        </a:p>
      </dgm:t>
    </dgm:pt>
    <dgm:pt modelId="{640651C4-636C-4EE8-93C8-5053044211EC}" type="sibTrans" cxnId="{F3ED167A-A74E-4A9D-BF41-34D9EF743A5A}">
      <dgm:prSet/>
      <dgm:spPr/>
      <dgm:t>
        <a:bodyPr/>
        <a:lstStyle/>
        <a:p>
          <a:endParaRPr lang="es-ES"/>
        </a:p>
      </dgm:t>
    </dgm:pt>
    <dgm:pt modelId="{36BFEABC-105E-4EE3-8DB8-AD38FECEC2E2}">
      <dgm:prSet/>
      <dgm:spPr/>
      <dgm:t>
        <a:bodyPr/>
        <a:lstStyle/>
        <a:p>
          <a:pPr rtl="0"/>
          <a:r>
            <a:rPr lang="es-ES" b="0" i="0" smtClean="0"/>
            <a:t>Cuando un evento se lanza, todos los suscriptores (o "manejadores de eventos") asociados a ese evento son notificados.</a:t>
          </a:r>
          <a:endParaRPr lang="en-US"/>
        </a:p>
      </dgm:t>
    </dgm:pt>
    <dgm:pt modelId="{E8E8DD69-8AC5-4652-B926-6577FF0FD559}" type="parTrans" cxnId="{52486BCF-6D62-419C-8070-FF2C5842E839}">
      <dgm:prSet/>
      <dgm:spPr/>
      <dgm:t>
        <a:bodyPr/>
        <a:lstStyle/>
        <a:p>
          <a:endParaRPr lang="es-ES"/>
        </a:p>
      </dgm:t>
    </dgm:pt>
    <dgm:pt modelId="{3CBBA878-189D-4631-B0C9-F7FFC01017CC}" type="sibTrans" cxnId="{52486BCF-6D62-419C-8070-FF2C5842E839}">
      <dgm:prSet/>
      <dgm:spPr/>
      <dgm:t>
        <a:bodyPr/>
        <a:lstStyle/>
        <a:p>
          <a:endParaRPr lang="es-ES"/>
        </a:p>
      </dgm:t>
    </dgm:pt>
    <dgm:pt modelId="{71A37922-E9AD-4148-A70D-427BFD792DB9}">
      <dgm:prSet/>
      <dgm:spPr/>
      <dgm:t>
        <a:bodyPr/>
        <a:lstStyle/>
        <a:p>
          <a:pPr rtl="0"/>
          <a:r>
            <a:rPr lang="es-ES" b="0" i="0" smtClean="0"/>
            <a:t>Los suscriptores pueden realizar acciones específicas en respuesta al evento, lo que les permite responder dinámicamente a cambios en el sistema.</a:t>
          </a:r>
          <a:endParaRPr lang="en-US"/>
        </a:p>
      </dgm:t>
    </dgm:pt>
    <dgm:pt modelId="{FDAD50C4-B4BE-4280-9474-6E19F5574D0A}" type="parTrans" cxnId="{16A41D5C-6688-42D0-928F-C3BB38B8BB71}">
      <dgm:prSet/>
      <dgm:spPr/>
      <dgm:t>
        <a:bodyPr/>
        <a:lstStyle/>
        <a:p>
          <a:endParaRPr lang="es-ES"/>
        </a:p>
      </dgm:t>
    </dgm:pt>
    <dgm:pt modelId="{2302874C-5D56-478E-9FA9-6E72DF36D616}" type="sibTrans" cxnId="{16A41D5C-6688-42D0-928F-C3BB38B8BB71}">
      <dgm:prSet/>
      <dgm:spPr/>
      <dgm:t>
        <a:bodyPr/>
        <a:lstStyle/>
        <a:p>
          <a:endParaRPr lang="es-ES"/>
        </a:p>
      </dgm:t>
    </dgm:pt>
    <dgm:pt modelId="{BB8C58EC-0372-4091-9F56-4F1BB0E07C9B}">
      <dgm:prSet/>
      <dgm:spPr/>
      <dgm:t>
        <a:bodyPr/>
        <a:lstStyle/>
        <a:p>
          <a:pPr rtl="0"/>
          <a:r>
            <a:rPr lang="es-ES" b="1" i="0" smtClean="0"/>
            <a:t>Ejemplo de Uso de Eventos:</a:t>
          </a:r>
          <a:endParaRPr lang="en-US"/>
        </a:p>
      </dgm:t>
    </dgm:pt>
    <dgm:pt modelId="{A9E6D2D4-4D64-4CFE-B7DF-73FC76F104F0}" type="parTrans" cxnId="{692CE2EF-758C-4C58-BB4B-FD825C48758B}">
      <dgm:prSet/>
      <dgm:spPr/>
      <dgm:t>
        <a:bodyPr/>
        <a:lstStyle/>
        <a:p>
          <a:endParaRPr lang="es-ES"/>
        </a:p>
      </dgm:t>
    </dgm:pt>
    <dgm:pt modelId="{589CC3E2-3A11-4970-A4F6-050CA10E2ED6}" type="sibTrans" cxnId="{692CE2EF-758C-4C58-BB4B-FD825C48758B}">
      <dgm:prSet/>
      <dgm:spPr/>
      <dgm:t>
        <a:bodyPr/>
        <a:lstStyle/>
        <a:p>
          <a:endParaRPr lang="es-ES"/>
        </a:p>
      </dgm:t>
    </dgm:pt>
    <dgm:pt modelId="{9C86567F-80D2-410E-A672-65D9BC998E6C}">
      <dgm:prSet/>
      <dgm:spPr/>
      <dgm:t>
        <a:bodyPr/>
        <a:lstStyle/>
        <a:p>
          <a:pPr rtl="0"/>
          <a:r>
            <a:rPr lang="es-ES" b="0" i="0" smtClean="0"/>
            <a:t>En una aplicación de interfaz de usuario (UI), un botón puede tener un evento Click asociado.</a:t>
          </a:r>
          <a:endParaRPr lang="en-US"/>
        </a:p>
      </dgm:t>
    </dgm:pt>
    <dgm:pt modelId="{CB99F172-26AE-454B-B6C0-600A9B56FBC6}" type="parTrans" cxnId="{B3EDD8E3-1A39-418F-A9E4-CCA416A5314F}">
      <dgm:prSet/>
      <dgm:spPr/>
      <dgm:t>
        <a:bodyPr/>
        <a:lstStyle/>
        <a:p>
          <a:endParaRPr lang="es-ES"/>
        </a:p>
      </dgm:t>
    </dgm:pt>
    <dgm:pt modelId="{6FEEB3F1-4D52-415C-ABB6-D9BCAE2493CE}" type="sibTrans" cxnId="{B3EDD8E3-1A39-418F-A9E4-CCA416A5314F}">
      <dgm:prSet/>
      <dgm:spPr/>
      <dgm:t>
        <a:bodyPr/>
        <a:lstStyle/>
        <a:p>
          <a:endParaRPr lang="es-ES"/>
        </a:p>
      </dgm:t>
    </dgm:pt>
    <dgm:pt modelId="{6270D3D2-C1C7-4421-BD7E-F5FC4B160F1F}">
      <dgm:prSet/>
      <dgm:spPr/>
      <dgm:t>
        <a:bodyPr/>
        <a:lstStyle/>
        <a:p>
          <a:pPr rtl="0"/>
          <a:r>
            <a:rPr lang="es-ES" b="0" i="0" smtClean="0"/>
            <a:t>Cuando un usuario hace clic en el botón, se lanza el evento Click.</a:t>
          </a:r>
          <a:endParaRPr lang="en-US"/>
        </a:p>
      </dgm:t>
    </dgm:pt>
    <dgm:pt modelId="{C9F2FD97-21FF-4193-BCB3-C06E46DEBBFA}" type="parTrans" cxnId="{E4A8E868-4CD6-4772-8F25-2995BE4E1738}">
      <dgm:prSet/>
      <dgm:spPr/>
      <dgm:t>
        <a:bodyPr/>
        <a:lstStyle/>
        <a:p>
          <a:endParaRPr lang="es-ES"/>
        </a:p>
      </dgm:t>
    </dgm:pt>
    <dgm:pt modelId="{A3944C3D-F911-4DB5-A1A8-D1ADCA017588}" type="sibTrans" cxnId="{E4A8E868-4CD6-4772-8F25-2995BE4E1738}">
      <dgm:prSet/>
      <dgm:spPr/>
      <dgm:t>
        <a:bodyPr/>
        <a:lstStyle/>
        <a:p>
          <a:endParaRPr lang="es-ES"/>
        </a:p>
      </dgm:t>
    </dgm:pt>
    <dgm:pt modelId="{352C285F-E5DE-4111-9286-3C45A1E76F12}">
      <dgm:prSet/>
      <dgm:spPr/>
      <dgm:t>
        <a:bodyPr/>
        <a:lstStyle/>
        <a:p>
          <a:pPr rtl="0"/>
          <a:r>
            <a:rPr lang="es-ES" b="0" i="0" smtClean="0"/>
            <a:t>Otros objetos, como el código detrás de la UI, pueden suscribirse al evento Click para realizar acciones específicas, como procesar el clic del botón y ejecutar cierto código en respuesta al evento.</a:t>
          </a:r>
          <a:endParaRPr lang="en-US"/>
        </a:p>
      </dgm:t>
    </dgm:pt>
    <dgm:pt modelId="{FB9AD160-32F8-4012-AF67-B386E3D71785}" type="parTrans" cxnId="{7A502502-69EE-4290-AE3F-781A423E3E40}">
      <dgm:prSet/>
      <dgm:spPr/>
      <dgm:t>
        <a:bodyPr/>
        <a:lstStyle/>
        <a:p>
          <a:endParaRPr lang="es-ES"/>
        </a:p>
      </dgm:t>
    </dgm:pt>
    <dgm:pt modelId="{55E843F8-31D6-443F-A034-6219F7DBC9E4}" type="sibTrans" cxnId="{7A502502-69EE-4290-AE3F-781A423E3E40}">
      <dgm:prSet/>
      <dgm:spPr/>
      <dgm:t>
        <a:bodyPr/>
        <a:lstStyle/>
        <a:p>
          <a:endParaRPr lang="es-ES"/>
        </a:p>
      </dgm:t>
    </dgm:pt>
    <dgm:pt modelId="{667BE2C8-A36C-4CAA-A3EE-991A66371321}">
      <dgm:prSet/>
      <dgm:spPr/>
      <dgm:t>
        <a:bodyPr/>
        <a:lstStyle/>
        <a:p>
          <a:pPr rtl="0"/>
          <a:r>
            <a:rPr lang="es-ES" b="1" i="0" smtClean="0"/>
            <a:t>Gestión de Eventos:</a:t>
          </a:r>
          <a:endParaRPr lang="en-US"/>
        </a:p>
      </dgm:t>
    </dgm:pt>
    <dgm:pt modelId="{8DC4BB39-42EB-47AA-A70C-BB0A668CA207}" type="parTrans" cxnId="{0B47A5B7-81B6-439A-A442-671CB0AC5BDE}">
      <dgm:prSet/>
      <dgm:spPr/>
      <dgm:t>
        <a:bodyPr/>
        <a:lstStyle/>
        <a:p>
          <a:endParaRPr lang="es-ES"/>
        </a:p>
      </dgm:t>
    </dgm:pt>
    <dgm:pt modelId="{2746E19F-65DF-4555-94D8-F27802C66D8D}" type="sibTrans" cxnId="{0B47A5B7-81B6-439A-A442-671CB0AC5BDE}">
      <dgm:prSet/>
      <dgm:spPr/>
      <dgm:t>
        <a:bodyPr/>
        <a:lstStyle/>
        <a:p>
          <a:endParaRPr lang="es-ES"/>
        </a:p>
      </dgm:t>
    </dgm:pt>
    <dgm:pt modelId="{CDC76AC8-E095-410F-A227-60F9374DD921}">
      <dgm:prSet/>
      <dgm:spPr/>
      <dgm:t>
        <a:bodyPr/>
        <a:lstStyle/>
        <a:p>
          <a:pPr rtl="0"/>
          <a:r>
            <a:rPr lang="es-ES" b="0" i="0" smtClean="0"/>
            <a:t>C# proporciona mecanismos para manejar eventos de manera fácil y segura.</a:t>
          </a:r>
          <a:endParaRPr lang="en-US"/>
        </a:p>
      </dgm:t>
    </dgm:pt>
    <dgm:pt modelId="{5D9050F8-5AF3-4916-9E69-B97E60942A84}" type="parTrans" cxnId="{BC5861A2-F668-4B96-A7B2-B50C0C13C6C6}">
      <dgm:prSet/>
      <dgm:spPr/>
      <dgm:t>
        <a:bodyPr/>
        <a:lstStyle/>
        <a:p>
          <a:endParaRPr lang="es-ES"/>
        </a:p>
      </dgm:t>
    </dgm:pt>
    <dgm:pt modelId="{A6910FEC-9AF6-41E3-8666-D29797F2E5DB}" type="sibTrans" cxnId="{BC5861A2-F668-4B96-A7B2-B50C0C13C6C6}">
      <dgm:prSet/>
      <dgm:spPr/>
      <dgm:t>
        <a:bodyPr/>
        <a:lstStyle/>
        <a:p>
          <a:endParaRPr lang="es-ES"/>
        </a:p>
      </dgm:t>
    </dgm:pt>
    <dgm:pt modelId="{751118C6-A05A-46B4-82E1-02A5D75E02F1}">
      <dgm:prSet/>
      <dgm:spPr/>
      <dgm:t>
        <a:bodyPr/>
        <a:lstStyle/>
        <a:p>
          <a:pPr rtl="0"/>
          <a:r>
            <a:rPr lang="es-ES" b="0" i="0" smtClean="0"/>
            <a:t>Los eventos pueden ser declarados y lanzados dentro de una clase, y otros objetos pueden suscribirse a ellos utilizando el operador +=.</a:t>
          </a:r>
          <a:endParaRPr lang="en-US"/>
        </a:p>
      </dgm:t>
    </dgm:pt>
    <dgm:pt modelId="{B03CDBE7-06AA-4484-8CCD-3693CB9C50D7}" type="parTrans" cxnId="{8393C86A-D5C6-43F5-BC2E-46081C1CE8C9}">
      <dgm:prSet/>
      <dgm:spPr/>
      <dgm:t>
        <a:bodyPr/>
        <a:lstStyle/>
        <a:p>
          <a:endParaRPr lang="es-ES"/>
        </a:p>
      </dgm:t>
    </dgm:pt>
    <dgm:pt modelId="{C8AC0F2E-1D05-42AB-B982-207A158189F9}" type="sibTrans" cxnId="{8393C86A-D5C6-43F5-BC2E-46081C1CE8C9}">
      <dgm:prSet/>
      <dgm:spPr/>
      <dgm:t>
        <a:bodyPr/>
        <a:lstStyle/>
        <a:p>
          <a:endParaRPr lang="es-ES"/>
        </a:p>
      </dgm:t>
    </dgm:pt>
    <dgm:pt modelId="{5C244D92-864B-4B72-A8DC-93BDDAAB76E5}">
      <dgm:prSet/>
      <dgm:spPr/>
      <dgm:t>
        <a:bodyPr/>
        <a:lstStyle/>
        <a:p>
          <a:pPr rtl="0"/>
          <a:r>
            <a:rPr lang="es-ES" b="0" i="0" smtClean="0"/>
            <a:t>Es importante gestionar adecuadamente la suscripción y desuscripción de eventos para evitar problemas de memoria y fugas de recursos.</a:t>
          </a:r>
          <a:endParaRPr lang="en-US"/>
        </a:p>
      </dgm:t>
    </dgm:pt>
    <dgm:pt modelId="{7B4156BB-DB3C-4ADC-85B2-90DF1A1F7CCE}" type="parTrans" cxnId="{8970ED9D-9CEE-4202-A898-071CAB8F08A7}">
      <dgm:prSet/>
      <dgm:spPr/>
      <dgm:t>
        <a:bodyPr/>
        <a:lstStyle/>
        <a:p>
          <a:endParaRPr lang="es-ES"/>
        </a:p>
      </dgm:t>
    </dgm:pt>
    <dgm:pt modelId="{4B07D9C5-BB76-4902-834F-6EC2E247D85D}" type="sibTrans" cxnId="{8970ED9D-9CEE-4202-A898-071CAB8F08A7}">
      <dgm:prSet/>
      <dgm:spPr/>
      <dgm:t>
        <a:bodyPr/>
        <a:lstStyle/>
        <a:p>
          <a:endParaRPr lang="es-ES"/>
        </a:p>
      </dgm:t>
    </dgm:pt>
    <dgm:pt modelId="{2B8C6029-2093-42D1-A928-794968DF30FE}" type="pres">
      <dgm:prSet presAssocID="{78CBEF43-AE82-45FE-BB52-576903D7CBA5}" presName="Name0" presStyleCnt="0">
        <dgm:presLayoutVars>
          <dgm:dir/>
          <dgm:animLvl val="lvl"/>
          <dgm:resizeHandles val="exact"/>
        </dgm:presLayoutVars>
      </dgm:prSet>
      <dgm:spPr/>
    </dgm:pt>
    <dgm:pt modelId="{FCE0E0EA-4DDD-4C39-8919-B3D7411CDE33}" type="pres">
      <dgm:prSet presAssocID="{CCBD8C24-427E-47E6-8438-3659D1EC53A3}" presName="linNode" presStyleCnt="0"/>
      <dgm:spPr/>
    </dgm:pt>
    <dgm:pt modelId="{0250E87E-D0B9-48B9-BF46-81086C219E38}" type="pres">
      <dgm:prSet presAssocID="{CCBD8C24-427E-47E6-8438-3659D1EC53A3}" presName="parentText" presStyleLbl="node1" presStyleIdx="0" presStyleCnt="4">
        <dgm:presLayoutVars>
          <dgm:chMax val="1"/>
          <dgm:bulletEnabled val="1"/>
        </dgm:presLayoutVars>
      </dgm:prSet>
      <dgm:spPr/>
    </dgm:pt>
    <dgm:pt modelId="{7F28805C-7968-4455-8680-C4A42F6D23B7}" type="pres">
      <dgm:prSet presAssocID="{CCBD8C24-427E-47E6-8438-3659D1EC53A3}" presName="descendantText" presStyleLbl="alignAccFollowNode1" presStyleIdx="0" presStyleCnt="4">
        <dgm:presLayoutVars>
          <dgm:bulletEnabled val="1"/>
        </dgm:presLayoutVars>
      </dgm:prSet>
      <dgm:spPr/>
    </dgm:pt>
    <dgm:pt modelId="{A6F65D8F-21C3-4F9A-B6B8-0BC00BD4D729}" type="pres">
      <dgm:prSet presAssocID="{7202C093-85AC-4FA8-BCA7-684FBF071231}" presName="sp" presStyleCnt="0"/>
      <dgm:spPr/>
    </dgm:pt>
    <dgm:pt modelId="{22096477-F863-4C24-AA12-2008940033ED}" type="pres">
      <dgm:prSet presAssocID="{11B88FE0-976A-48FD-8C32-6AEEC550092E}" presName="linNode" presStyleCnt="0"/>
      <dgm:spPr/>
    </dgm:pt>
    <dgm:pt modelId="{C62BA263-93E9-4314-B58F-582CD064D07F}" type="pres">
      <dgm:prSet presAssocID="{11B88FE0-976A-48FD-8C32-6AEEC550092E}" presName="parentText" presStyleLbl="node1" presStyleIdx="1" presStyleCnt="4">
        <dgm:presLayoutVars>
          <dgm:chMax val="1"/>
          <dgm:bulletEnabled val="1"/>
        </dgm:presLayoutVars>
      </dgm:prSet>
      <dgm:spPr/>
    </dgm:pt>
    <dgm:pt modelId="{77DF06BA-B505-471B-B74D-18ECB7FEB408}" type="pres">
      <dgm:prSet presAssocID="{11B88FE0-976A-48FD-8C32-6AEEC550092E}" presName="descendantText" presStyleLbl="alignAccFollowNode1" presStyleIdx="1" presStyleCnt="4">
        <dgm:presLayoutVars>
          <dgm:bulletEnabled val="1"/>
        </dgm:presLayoutVars>
      </dgm:prSet>
      <dgm:spPr/>
    </dgm:pt>
    <dgm:pt modelId="{92BD33E1-2C51-4FEB-AA7B-4C71A2FEC8BD}" type="pres">
      <dgm:prSet presAssocID="{640651C4-636C-4EE8-93C8-5053044211EC}" presName="sp" presStyleCnt="0"/>
      <dgm:spPr/>
    </dgm:pt>
    <dgm:pt modelId="{8171A176-83B8-4A07-B4C8-5C85DCC24DDC}" type="pres">
      <dgm:prSet presAssocID="{BB8C58EC-0372-4091-9F56-4F1BB0E07C9B}" presName="linNode" presStyleCnt="0"/>
      <dgm:spPr/>
    </dgm:pt>
    <dgm:pt modelId="{7755795A-2FA9-4D90-BAC3-B7DAE63C9414}" type="pres">
      <dgm:prSet presAssocID="{BB8C58EC-0372-4091-9F56-4F1BB0E07C9B}" presName="parentText" presStyleLbl="node1" presStyleIdx="2" presStyleCnt="4">
        <dgm:presLayoutVars>
          <dgm:chMax val="1"/>
          <dgm:bulletEnabled val="1"/>
        </dgm:presLayoutVars>
      </dgm:prSet>
      <dgm:spPr/>
    </dgm:pt>
    <dgm:pt modelId="{1AA7494F-7DA0-4C6D-B01F-CA9593ACAC6F}" type="pres">
      <dgm:prSet presAssocID="{BB8C58EC-0372-4091-9F56-4F1BB0E07C9B}" presName="descendantText" presStyleLbl="alignAccFollowNode1" presStyleIdx="2" presStyleCnt="4">
        <dgm:presLayoutVars>
          <dgm:bulletEnabled val="1"/>
        </dgm:presLayoutVars>
      </dgm:prSet>
      <dgm:spPr/>
    </dgm:pt>
    <dgm:pt modelId="{1EA51109-B47A-4F7B-BD50-675C7F3AF412}" type="pres">
      <dgm:prSet presAssocID="{589CC3E2-3A11-4970-A4F6-050CA10E2ED6}" presName="sp" presStyleCnt="0"/>
      <dgm:spPr/>
    </dgm:pt>
    <dgm:pt modelId="{F0D17841-B6D1-4B6A-B290-DB44DA725105}" type="pres">
      <dgm:prSet presAssocID="{667BE2C8-A36C-4CAA-A3EE-991A66371321}" presName="linNode" presStyleCnt="0"/>
      <dgm:spPr/>
    </dgm:pt>
    <dgm:pt modelId="{27141D49-9B81-4DBA-A2F1-BB16C1B25918}" type="pres">
      <dgm:prSet presAssocID="{667BE2C8-A36C-4CAA-A3EE-991A66371321}" presName="parentText" presStyleLbl="node1" presStyleIdx="3" presStyleCnt="4">
        <dgm:presLayoutVars>
          <dgm:chMax val="1"/>
          <dgm:bulletEnabled val="1"/>
        </dgm:presLayoutVars>
      </dgm:prSet>
      <dgm:spPr/>
    </dgm:pt>
    <dgm:pt modelId="{922357E7-C087-4C69-8AC0-094504E3252E}" type="pres">
      <dgm:prSet presAssocID="{667BE2C8-A36C-4CAA-A3EE-991A66371321}" presName="descendantText" presStyleLbl="alignAccFollowNode1" presStyleIdx="3" presStyleCnt="4">
        <dgm:presLayoutVars>
          <dgm:bulletEnabled val="1"/>
        </dgm:presLayoutVars>
      </dgm:prSet>
      <dgm:spPr/>
    </dgm:pt>
  </dgm:ptLst>
  <dgm:cxnLst>
    <dgm:cxn modelId="{81BFF0A5-9559-49F6-AF06-043CD3128D02}" type="presOf" srcId="{751118C6-A05A-46B4-82E1-02A5D75E02F1}" destId="{922357E7-C087-4C69-8AC0-094504E3252E}" srcOrd="0" destOrd="1" presId="urn:microsoft.com/office/officeart/2005/8/layout/vList5"/>
    <dgm:cxn modelId="{CDD1AD4F-5089-436C-AAC8-4EA0CAF70560}" type="presOf" srcId="{71A37922-E9AD-4148-A70D-427BFD792DB9}" destId="{77DF06BA-B505-471B-B74D-18ECB7FEB408}" srcOrd="0" destOrd="1" presId="urn:microsoft.com/office/officeart/2005/8/layout/vList5"/>
    <dgm:cxn modelId="{16C4372C-46E1-417B-9DD3-E10F201C49D3}" type="presOf" srcId="{5C244D92-864B-4B72-A8DC-93BDDAAB76E5}" destId="{922357E7-C087-4C69-8AC0-094504E3252E}" srcOrd="0" destOrd="2" presId="urn:microsoft.com/office/officeart/2005/8/layout/vList5"/>
    <dgm:cxn modelId="{45AF7955-1640-4AA7-A142-E1687F64311C}" type="presOf" srcId="{667BE2C8-A36C-4CAA-A3EE-991A66371321}" destId="{27141D49-9B81-4DBA-A2F1-BB16C1B25918}" srcOrd="0" destOrd="0" presId="urn:microsoft.com/office/officeart/2005/8/layout/vList5"/>
    <dgm:cxn modelId="{B3EDD8E3-1A39-418F-A9E4-CCA416A5314F}" srcId="{BB8C58EC-0372-4091-9F56-4F1BB0E07C9B}" destId="{9C86567F-80D2-410E-A672-65D9BC998E6C}" srcOrd="0" destOrd="0" parTransId="{CB99F172-26AE-454B-B6C0-600A9B56FBC6}" sibTransId="{6FEEB3F1-4D52-415C-ABB6-D9BCAE2493CE}"/>
    <dgm:cxn modelId="{08ECC1CF-75CB-419F-9D6D-BE78410886F0}" type="presOf" srcId="{CDC76AC8-E095-410F-A227-60F9374DD921}" destId="{922357E7-C087-4C69-8AC0-094504E3252E}" srcOrd="0" destOrd="0" presId="urn:microsoft.com/office/officeart/2005/8/layout/vList5"/>
    <dgm:cxn modelId="{BC5861A2-F668-4B96-A7B2-B50C0C13C6C6}" srcId="{667BE2C8-A36C-4CAA-A3EE-991A66371321}" destId="{CDC76AC8-E095-410F-A227-60F9374DD921}" srcOrd="0" destOrd="0" parTransId="{5D9050F8-5AF3-4916-9E69-B97E60942A84}" sibTransId="{A6910FEC-9AF6-41E3-8666-D29797F2E5DB}"/>
    <dgm:cxn modelId="{E4A8E868-4CD6-4772-8F25-2995BE4E1738}" srcId="{BB8C58EC-0372-4091-9F56-4F1BB0E07C9B}" destId="{6270D3D2-C1C7-4421-BD7E-F5FC4B160F1F}" srcOrd="1" destOrd="0" parTransId="{C9F2FD97-21FF-4193-BCB3-C06E46DEBBFA}" sibTransId="{A3944C3D-F911-4DB5-A1A8-D1ADCA017588}"/>
    <dgm:cxn modelId="{B0BBE7C6-B887-4BDE-832D-7B98D7157A36}" srcId="{CCBD8C24-427E-47E6-8438-3659D1EC53A3}" destId="{C65818D1-28F0-448B-A44B-61075A1C7745}" srcOrd="0" destOrd="0" parTransId="{A959774E-1581-4417-A4D1-EAD3DEE08A94}" sibTransId="{7852ADDF-F72D-415B-A068-D6DACB9551BE}"/>
    <dgm:cxn modelId="{9985B3EF-91EC-4F7C-9FC3-DF5A30CE6CB4}" srcId="{78CBEF43-AE82-45FE-BB52-576903D7CBA5}" destId="{CCBD8C24-427E-47E6-8438-3659D1EC53A3}" srcOrd="0" destOrd="0" parTransId="{3B10AF31-8DE3-4070-8880-AAE3D3A4B139}" sibTransId="{7202C093-85AC-4FA8-BCA7-684FBF071231}"/>
    <dgm:cxn modelId="{8970ED9D-9CEE-4202-A898-071CAB8F08A7}" srcId="{667BE2C8-A36C-4CAA-A3EE-991A66371321}" destId="{5C244D92-864B-4B72-A8DC-93BDDAAB76E5}" srcOrd="2" destOrd="0" parTransId="{7B4156BB-DB3C-4ADC-85B2-90DF1A1F7CCE}" sibTransId="{4B07D9C5-BB76-4902-834F-6EC2E247D85D}"/>
    <dgm:cxn modelId="{08419D04-A638-43B2-AD9B-699CB855991F}" type="presOf" srcId="{6270D3D2-C1C7-4421-BD7E-F5FC4B160F1F}" destId="{1AA7494F-7DA0-4C6D-B01F-CA9593ACAC6F}" srcOrd="0" destOrd="1" presId="urn:microsoft.com/office/officeart/2005/8/layout/vList5"/>
    <dgm:cxn modelId="{09A53590-DA9F-4A9F-92C0-0DFACAD1641F}" type="presOf" srcId="{36BFEABC-105E-4EE3-8DB8-AD38FECEC2E2}" destId="{77DF06BA-B505-471B-B74D-18ECB7FEB408}" srcOrd="0" destOrd="0" presId="urn:microsoft.com/office/officeart/2005/8/layout/vList5"/>
    <dgm:cxn modelId="{7A502502-69EE-4290-AE3F-781A423E3E40}" srcId="{BB8C58EC-0372-4091-9F56-4F1BB0E07C9B}" destId="{352C285F-E5DE-4111-9286-3C45A1E76F12}" srcOrd="2" destOrd="0" parTransId="{FB9AD160-32F8-4012-AF67-B386E3D71785}" sibTransId="{55E843F8-31D6-443F-A034-6219F7DBC9E4}"/>
    <dgm:cxn modelId="{0B47A5B7-81B6-439A-A442-671CB0AC5BDE}" srcId="{78CBEF43-AE82-45FE-BB52-576903D7CBA5}" destId="{667BE2C8-A36C-4CAA-A3EE-991A66371321}" srcOrd="3" destOrd="0" parTransId="{8DC4BB39-42EB-47AA-A70C-BB0A668CA207}" sibTransId="{2746E19F-65DF-4555-94D8-F27802C66D8D}"/>
    <dgm:cxn modelId="{DF7CE4D6-271E-4D28-9A36-1870D27DC499}" type="presOf" srcId="{AC3B9B22-F9A6-45A5-BEA9-641F33945C66}" destId="{7F28805C-7968-4455-8680-C4A42F6D23B7}" srcOrd="0" destOrd="1" presId="urn:microsoft.com/office/officeart/2005/8/layout/vList5"/>
    <dgm:cxn modelId="{FFEB328F-0182-4573-9664-62DD8B1428BD}" type="presOf" srcId="{9C86567F-80D2-410E-A672-65D9BC998E6C}" destId="{1AA7494F-7DA0-4C6D-B01F-CA9593ACAC6F}" srcOrd="0" destOrd="0" presId="urn:microsoft.com/office/officeart/2005/8/layout/vList5"/>
    <dgm:cxn modelId="{F3ED167A-A74E-4A9D-BF41-34D9EF743A5A}" srcId="{78CBEF43-AE82-45FE-BB52-576903D7CBA5}" destId="{11B88FE0-976A-48FD-8C32-6AEEC550092E}" srcOrd="1" destOrd="0" parTransId="{2BBA88D3-A811-479C-B51D-5AA92008F18F}" sibTransId="{640651C4-636C-4EE8-93C8-5053044211EC}"/>
    <dgm:cxn modelId="{4BDD82E9-96EF-40F0-8963-54CDD0F9073B}" srcId="{CCBD8C24-427E-47E6-8438-3659D1EC53A3}" destId="{2D380862-2B17-414B-88FA-F6E9E049690B}" srcOrd="2" destOrd="0" parTransId="{04297198-9D6D-4525-A3F5-C569B46F474B}" sibTransId="{403902B3-8D3D-4C30-B6D2-14A8C2DC3C44}"/>
    <dgm:cxn modelId="{6370FF2C-9EF1-4BB0-8009-F8B69A0D716D}" srcId="{CCBD8C24-427E-47E6-8438-3659D1EC53A3}" destId="{AC3B9B22-F9A6-45A5-BEA9-641F33945C66}" srcOrd="1" destOrd="0" parTransId="{C5F40970-0911-44C6-B752-CC7547C70873}" sibTransId="{2F6D231C-876E-4FFB-B547-00F9C46603DB}"/>
    <dgm:cxn modelId="{2DA4B067-D0BF-475B-972A-34158E175878}" type="presOf" srcId="{2D380862-2B17-414B-88FA-F6E9E049690B}" destId="{7F28805C-7968-4455-8680-C4A42F6D23B7}" srcOrd="0" destOrd="2" presId="urn:microsoft.com/office/officeart/2005/8/layout/vList5"/>
    <dgm:cxn modelId="{52486BCF-6D62-419C-8070-FF2C5842E839}" srcId="{11B88FE0-976A-48FD-8C32-6AEEC550092E}" destId="{36BFEABC-105E-4EE3-8DB8-AD38FECEC2E2}" srcOrd="0" destOrd="0" parTransId="{E8E8DD69-8AC5-4652-B926-6577FF0FD559}" sibTransId="{3CBBA878-189D-4631-B0C9-F7FFC01017CC}"/>
    <dgm:cxn modelId="{16A41D5C-6688-42D0-928F-C3BB38B8BB71}" srcId="{11B88FE0-976A-48FD-8C32-6AEEC550092E}" destId="{71A37922-E9AD-4148-A70D-427BFD792DB9}" srcOrd="1" destOrd="0" parTransId="{FDAD50C4-B4BE-4280-9474-6E19F5574D0A}" sibTransId="{2302874C-5D56-478E-9FA9-6E72DF36D616}"/>
    <dgm:cxn modelId="{8393C86A-D5C6-43F5-BC2E-46081C1CE8C9}" srcId="{667BE2C8-A36C-4CAA-A3EE-991A66371321}" destId="{751118C6-A05A-46B4-82E1-02A5D75E02F1}" srcOrd="1" destOrd="0" parTransId="{B03CDBE7-06AA-4484-8CCD-3693CB9C50D7}" sibTransId="{C8AC0F2E-1D05-42AB-B982-207A158189F9}"/>
    <dgm:cxn modelId="{DFDB94C7-6481-47D4-9B73-8BE738A4A96F}" type="presOf" srcId="{CCBD8C24-427E-47E6-8438-3659D1EC53A3}" destId="{0250E87E-D0B9-48B9-BF46-81086C219E38}" srcOrd="0" destOrd="0" presId="urn:microsoft.com/office/officeart/2005/8/layout/vList5"/>
    <dgm:cxn modelId="{4980EB24-3929-4827-9DB0-2D16FBFDA37E}" type="presOf" srcId="{C65818D1-28F0-448B-A44B-61075A1C7745}" destId="{7F28805C-7968-4455-8680-C4A42F6D23B7}" srcOrd="0" destOrd="0" presId="urn:microsoft.com/office/officeart/2005/8/layout/vList5"/>
    <dgm:cxn modelId="{692CE2EF-758C-4C58-BB4B-FD825C48758B}" srcId="{78CBEF43-AE82-45FE-BB52-576903D7CBA5}" destId="{BB8C58EC-0372-4091-9F56-4F1BB0E07C9B}" srcOrd="2" destOrd="0" parTransId="{A9E6D2D4-4D64-4CFE-B7DF-73FC76F104F0}" sibTransId="{589CC3E2-3A11-4970-A4F6-050CA10E2ED6}"/>
    <dgm:cxn modelId="{F5050527-C009-46AF-BA6C-5D8BE77A27FF}" type="presOf" srcId="{BB8C58EC-0372-4091-9F56-4F1BB0E07C9B}" destId="{7755795A-2FA9-4D90-BAC3-B7DAE63C9414}" srcOrd="0" destOrd="0" presId="urn:microsoft.com/office/officeart/2005/8/layout/vList5"/>
    <dgm:cxn modelId="{28CE7B04-8A97-44EB-AA8E-7A6A63998B03}" type="presOf" srcId="{78CBEF43-AE82-45FE-BB52-576903D7CBA5}" destId="{2B8C6029-2093-42D1-A928-794968DF30FE}" srcOrd="0" destOrd="0" presId="urn:microsoft.com/office/officeart/2005/8/layout/vList5"/>
    <dgm:cxn modelId="{3304F2B5-F8C4-496D-A1CA-0020B00DFF56}" type="presOf" srcId="{11B88FE0-976A-48FD-8C32-6AEEC550092E}" destId="{C62BA263-93E9-4314-B58F-582CD064D07F}" srcOrd="0" destOrd="0" presId="urn:microsoft.com/office/officeart/2005/8/layout/vList5"/>
    <dgm:cxn modelId="{6BCF69E4-E9EA-4A76-A16C-673C23739B39}" type="presOf" srcId="{352C285F-E5DE-4111-9286-3C45A1E76F12}" destId="{1AA7494F-7DA0-4C6D-B01F-CA9593ACAC6F}" srcOrd="0" destOrd="2" presId="urn:microsoft.com/office/officeart/2005/8/layout/vList5"/>
    <dgm:cxn modelId="{C3B0ECF8-8A87-416A-8A67-E9C55AC60379}" type="presParOf" srcId="{2B8C6029-2093-42D1-A928-794968DF30FE}" destId="{FCE0E0EA-4DDD-4C39-8919-B3D7411CDE33}" srcOrd="0" destOrd="0" presId="urn:microsoft.com/office/officeart/2005/8/layout/vList5"/>
    <dgm:cxn modelId="{70357534-E6D1-4E26-B12D-CBEA25410D55}" type="presParOf" srcId="{FCE0E0EA-4DDD-4C39-8919-B3D7411CDE33}" destId="{0250E87E-D0B9-48B9-BF46-81086C219E38}" srcOrd="0" destOrd="0" presId="urn:microsoft.com/office/officeart/2005/8/layout/vList5"/>
    <dgm:cxn modelId="{800CF2B9-DD55-405E-9988-42E64D911636}" type="presParOf" srcId="{FCE0E0EA-4DDD-4C39-8919-B3D7411CDE33}" destId="{7F28805C-7968-4455-8680-C4A42F6D23B7}" srcOrd="1" destOrd="0" presId="urn:microsoft.com/office/officeart/2005/8/layout/vList5"/>
    <dgm:cxn modelId="{00E9DDB3-6B5D-42DC-B10F-1575229B5D85}" type="presParOf" srcId="{2B8C6029-2093-42D1-A928-794968DF30FE}" destId="{A6F65D8F-21C3-4F9A-B6B8-0BC00BD4D729}" srcOrd="1" destOrd="0" presId="urn:microsoft.com/office/officeart/2005/8/layout/vList5"/>
    <dgm:cxn modelId="{B05BFA61-74F9-4860-8D43-8195F5AA21A0}" type="presParOf" srcId="{2B8C6029-2093-42D1-A928-794968DF30FE}" destId="{22096477-F863-4C24-AA12-2008940033ED}" srcOrd="2" destOrd="0" presId="urn:microsoft.com/office/officeart/2005/8/layout/vList5"/>
    <dgm:cxn modelId="{B5046F53-A80A-4B00-BF96-5B8B7F025C49}" type="presParOf" srcId="{22096477-F863-4C24-AA12-2008940033ED}" destId="{C62BA263-93E9-4314-B58F-582CD064D07F}" srcOrd="0" destOrd="0" presId="urn:microsoft.com/office/officeart/2005/8/layout/vList5"/>
    <dgm:cxn modelId="{4C3EDE23-9F1E-4DED-98ED-41D22CAF76AD}" type="presParOf" srcId="{22096477-F863-4C24-AA12-2008940033ED}" destId="{77DF06BA-B505-471B-B74D-18ECB7FEB408}" srcOrd="1" destOrd="0" presId="urn:microsoft.com/office/officeart/2005/8/layout/vList5"/>
    <dgm:cxn modelId="{493CA76C-B85E-4C06-B329-6EE3E42AD18D}" type="presParOf" srcId="{2B8C6029-2093-42D1-A928-794968DF30FE}" destId="{92BD33E1-2C51-4FEB-AA7B-4C71A2FEC8BD}" srcOrd="3" destOrd="0" presId="urn:microsoft.com/office/officeart/2005/8/layout/vList5"/>
    <dgm:cxn modelId="{79084BAC-79B3-4B7D-8C3C-FB0D46C2769F}" type="presParOf" srcId="{2B8C6029-2093-42D1-A928-794968DF30FE}" destId="{8171A176-83B8-4A07-B4C8-5C85DCC24DDC}" srcOrd="4" destOrd="0" presId="urn:microsoft.com/office/officeart/2005/8/layout/vList5"/>
    <dgm:cxn modelId="{90D22E0F-B6C8-4447-B35F-0F2257554D41}" type="presParOf" srcId="{8171A176-83B8-4A07-B4C8-5C85DCC24DDC}" destId="{7755795A-2FA9-4D90-BAC3-B7DAE63C9414}" srcOrd="0" destOrd="0" presId="urn:microsoft.com/office/officeart/2005/8/layout/vList5"/>
    <dgm:cxn modelId="{35545B95-C5BF-4244-AE3D-34A883AFA9BE}" type="presParOf" srcId="{8171A176-83B8-4A07-B4C8-5C85DCC24DDC}" destId="{1AA7494F-7DA0-4C6D-B01F-CA9593ACAC6F}" srcOrd="1" destOrd="0" presId="urn:microsoft.com/office/officeart/2005/8/layout/vList5"/>
    <dgm:cxn modelId="{F3EB5814-8538-40A4-B949-CF916BA03BFD}" type="presParOf" srcId="{2B8C6029-2093-42D1-A928-794968DF30FE}" destId="{1EA51109-B47A-4F7B-BD50-675C7F3AF412}" srcOrd="5" destOrd="0" presId="urn:microsoft.com/office/officeart/2005/8/layout/vList5"/>
    <dgm:cxn modelId="{04A902B3-D5FB-4B93-827E-9138C694DAE3}" type="presParOf" srcId="{2B8C6029-2093-42D1-A928-794968DF30FE}" destId="{F0D17841-B6D1-4B6A-B290-DB44DA725105}" srcOrd="6" destOrd="0" presId="urn:microsoft.com/office/officeart/2005/8/layout/vList5"/>
    <dgm:cxn modelId="{E69EC353-741C-4F3D-B699-22AF67AED8A0}" type="presParOf" srcId="{F0D17841-B6D1-4B6A-B290-DB44DA725105}" destId="{27141D49-9B81-4DBA-A2F1-BB16C1B25918}" srcOrd="0" destOrd="0" presId="urn:microsoft.com/office/officeart/2005/8/layout/vList5"/>
    <dgm:cxn modelId="{67393E31-3233-42D7-A968-2B5A50A8BD3E}" type="presParOf" srcId="{F0D17841-B6D1-4B6A-B290-DB44DA725105}" destId="{922357E7-C087-4C69-8AC0-094504E325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BB41B31-9F7A-4B4F-9784-4EA6D3B092A3}" type="doc">
      <dgm:prSet loTypeId="urn:microsoft.com/office/officeart/2005/8/layout/default" loCatId="list" qsTypeId="urn:microsoft.com/office/officeart/2005/8/quickstyle/simple5" qsCatId="simple" csTypeId="urn:microsoft.com/office/officeart/2005/8/colors/colorful1" csCatId="colorful"/>
      <dgm:spPr/>
      <dgm:t>
        <a:bodyPr/>
        <a:lstStyle/>
        <a:p>
          <a:endParaRPr lang="es-ES"/>
        </a:p>
      </dgm:t>
    </dgm:pt>
    <dgm:pt modelId="{A7EA1889-C23A-45FC-BB1F-97E815E03402}">
      <dgm:prSet/>
      <dgm:spPr/>
      <dgm:t>
        <a:bodyPr/>
        <a:lstStyle/>
        <a:p>
          <a:pPr rtl="0"/>
          <a:r>
            <a:rPr lang="es-ES" b="0" i="0" smtClean="0"/>
            <a:t>Proporcionan funcionalidad para manipular los datos de la clase.</a:t>
          </a:r>
          <a:endParaRPr lang="en-US"/>
        </a:p>
      </dgm:t>
    </dgm:pt>
    <dgm:pt modelId="{60B5B361-4AD4-437F-909F-D71165CA781C}" type="parTrans" cxnId="{E3491973-D940-44B9-B6F7-7A21E4A10017}">
      <dgm:prSet/>
      <dgm:spPr/>
      <dgm:t>
        <a:bodyPr/>
        <a:lstStyle/>
        <a:p>
          <a:endParaRPr lang="es-ES"/>
        </a:p>
      </dgm:t>
    </dgm:pt>
    <dgm:pt modelId="{865E9A94-5A88-4726-AC65-0AFE4BEFD345}" type="sibTrans" cxnId="{E3491973-D940-44B9-B6F7-7A21E4A10017}">
      <dgm:prSet/>
      <dgm:spPr/>
      <dgm:t>
        <a:bodyPr/>
        <a:lstStyle/>
        <a:p>
          <a:endParaRPr lang="es-ES"/>
        </a:p>
      </dgm:t>
    </dgm:pt>
    <dgm:pt modelId="{9BCF28E4-5B04-41BB-B0CF-974F7377861E}">
      <dgm:prSet/>
      <dgm:spPr/>
      <dgm:t>
        <a:bodyPr/>
        <a:lstStyle/>
        <a:p>
          <a:pPr rtl="0"/>
          <a:r>
            <a:rPr lang="en-US" b="0" i="0" smtClean="0"/>
            <a:t>Incluyen métodos, propiedades, constructores, finalizadores, operadores e indexadores.</a:t>
          </a:r>
          <a:endParaRPr lang="en-US"/>
        </a:p>
      </dgm:t>
    </dgm:pt>
    <dgm:pt modelId="{B199D6E0-2E13-47B4-BFCA-626637FC99F1}" type="parTrans" cxnId="{C0F175D6-C9EA-4F63-87F9-847840AB34BC}">
      <dgm:prSet/>
      <dgm:spPr/>
      <dgm:t>
        <a:bodyPr/>
        <a:lstStyle/>
        <a:p>
          <a:endParaRPr lang="es-ES"/>
        </a:p>
      </dgm:t>
    </dgm:pt>
    <dgm:pt modelId="{56216261-1912-4C2E-83BE-35A5C18FB0E3}" type="sibTrans" cxnId="{C0F175D6-C9EA-4F63-87F9-847840AB34BC}">
      <dgm:prSet/>
      <dgm:spPr/>
      <dgm:t>
        <a:bodyPr/>
        <a:lstStyle/>
        <a:p>
          <a:endParaRPr lang="es-ES"/>
        </a:p>
      </dgm:t>
    </dgm:pt>
    <dgm:pt modelId="{6A86C19E-9C6E-4C93-8107-9DD6363B4A20}">
      <dgm:prSet/>
      <dgm:spPr/>
      <dgm:t>
        <a:bodyPr/>
        <a:lstStyle/>
        <a:p>
          <a:pPr rtl="0"/>
          <a:r>
            <a:rPr lang="es-ES" b="0" i="0" smtClean="0"/>
            <a:t>Los métodos son funciones asociadas con una clase.</a:t>
          </a:r>
          <a:endParaRPr lang="en-US"/>
        </a:p>
      </dgm:t>
    </dgm:pt>
    <dgm:pt modelId="{F9BE9185-2232-45C4-9DDA-EDC7AEF46E4D}" type="parTrans" cxnId="{100DAAE7-7D2D-488E-812A-EF76B446032C}">
      <dgm:prSet/>
      <dgm:spPr/>
      <dgm:t>
        <a:bodyPr/>
        <a:lstStyle/>
        <a:p>
          <a:endParaRPr lang="es-ES"/>
        </a:p>
      </dgm:t>
    </dgm:pt>
    <dgm:pt modelId="{82F82C31-DFCF-4101-851F-744D8825C8CA}" type="sibTrans" cxnId="{100DAAE7-7D2D-488E-812A-EF76B446032C}">
      <dgm:prSet/>
      <dgm:spPr/>
      <dgm:t>
        <a:bodyPr/>
        <a:lstStyle/>
        <a:p>
          <a:endParaRPr lang="es-ES"/>
        </a:p>
      </dgm:t>
    </dgm:pt>
    <dgm:pt modelId="{4E27133B-9866-4311-8AE9-53603AEC362F}">
      <dgm:prSet/>
      <dgm:spPr/>
      <dgm:t>
        <a:bodyPr/>
        <a:lstStyle/>
        <a:p>
          <a:pPr rtl="0"/>
          <a:r>
            <a:rPr lang="es-ES" b="0" i="0" smtClean="0"/>
            <a:t>Las propiedades permiten el acceso a los datos de la clase de manera controlada.</a:t>
          </a:r>
          <a:endParaRPr lang="en-US"/>
        </a:p>
      </dgm:t>
    </dgm:pt>
    <dgm:pt modelId="{BB6052E8-25B7-4B0A-BA9C-510DA9497B39}" type="parTrans" cxnId="{4BE278C8-6688-4E88-89D0-B470F0533D3B}">
      <dgm:prSet/>
      <dgm:spPr/>
      <dgm:t>
        <a:bodyPr/>
        <a:lstStyle/>
        <a:p>
          <a:endParaRPr lang="es-ES"/>
        </a:p>
      </dgm:t>
    </dgm:pt>
    <dgm:pt modelId="{E5AAF077-1BCD-4254-AFE0-986077CAD5EE}" type="sibTrans" cxnId="{4BE278C8-6688-4E88-89D0-B470F0533D3B}">
      <dgm:prSet/>
      <dgm:spPr/>
      <dgm:t>
        <a:bodyPr/>
        <a:lstStyle/>
        <a:p>
          <a:endParaRPr lang="es-ES"/>
        </a:p>
      </dgm:t>
    </dgm:pt>
    <dgm:pt modelId="{874651B8-A662-4976-8720-3A58777BC617}">
      <dgm:prSet/>
      <dgm:spPr/>
      <dgm:t>
        <a:bodyPr/>
        <a:lstStyle/>
        <a:p>
          <a:pPr rtl="0"/>
          <a:r>
            <a:rPr lang="es-ES" b="0" i="0" smtClean="0"/>
            <a:t>Los constructores son funciones especiales que se llaman automáticamente al instanciar un objeto.</a:t>
          </a:r>
          <a:endParaRPr lang="en-US"/>
        </a:p>
      </dgm:t>
    </dgm:pt>
    <dgm:pt modelId="{F45E8222-F487-42EB-8E1A-A30646FD38E2}" type="parTrans" cxnId="{416DEFC5-00FF-457C-89C2-94DB189CBAE8}">
      <dgm:prSet/>
      <dgm:spPr/>
      <dgm:t>
        <a:bodyPr/>
        <a:lstStyle/>
        <a:p>
          <a:endParaRPr lang="es-ES"/>
        </a:p>
      </dgm:t>
    </dgm:pt>
    <dgm:pt modelId="{2C8C464F-0E48-4E4B-B6E7-AAC64BF7139F}" type="sibTrans" cxnId="{416DEFC5-00FF-457C-89C2-94DB189CBAE8}">
      <dgm:prSet/>
      <dgm:spPr/>
      <dgm:t>
        <a:bodyPr/>
        <a:lstStyle/>
        <a:p>
          <a:endParaRPr lang="es-ES"/>
        </a:p>
      </dgm:t>
    </dgm:pt>
    <dgm:pt modelId="{C65AD39F-41DF-4DB8-8105-A6A94EB92A95}">
      <dgm:prSet/>
      <dgm:spPr/>
      <dgm:t>
        <a:bodyPr/>
        <a:lstStyle/>
        <a:p>
          <a:pPr rtl="0"/>
          <a:r>
            <a:rPr lang="es-ES" b="0" i="0" smtClean="0"/>
            <a:t>Los finalizadores se llaman cuando el objeto ya no es necesario.</a:t>
          </a:r>
          <a:endParaRPr lang="en-US"/>
        </a:p>
      </dgm:t>
    </dgm:pt>
    <dgm:pt modelId="{6ACBA292-BB07-4402-844D-83198208480C}" type="parTrans" cxnId="{BB24A119-81EC-4713-BBE1-8808B5ED094D}">
      <dgm:prSet/>
      <dgm:spPr/>
      <dgm:t>
        <a:bodyPr/>
        <a:lstStyle/>
        <a:p>
          <a:endParaRPr lang="es-ES"/>
        </a:p>
      </dgm:t>
    </dgm:pt>
    <dgm:pt modelId="{FFC199AB-BA15-461B-A57F-78C1879B040F}" type="sibTrans" cxnId="{BB24A119-81EC-4713-BBE1-8808B5ED094D}">
      <dgm:prSet/>
      <dgm:spPr/>
      <dgm:t>
        <a:bodyPr/>
        <a:lstStyle/>
        <a:p>
          <a:endParaRPr lang="es-ES"/>
        </a:p>
      </dgm:t>
    </dgm:pt>
    <dgm:pt modelId="{72DE1B2F-03A5-4DCB-B423-8D82B927FA23}">
      <dgm:prSet/>
      <dgm:spPr/>
      <dgm:t>
        <a:bodyPr/>
        <a:lstStyle/>
        <a:p>
          <a:pPr rtl="0"/>
          <a:r>
            <a:rPr lang="es-ES" b="0" i="0" smtClean="0"/>
            <a:t>Los operadores definen acciones como la suma o la resta.</a:t>
          </a:r>
          <a:endParaRPr lang="en-US"/>
        </a:p>
      </dgm:t>
    </dgm:pt>
    <dgm:pt modelId="{41C4F2D5-BA42-4B0D-9433-F830F1CCE8C8}" type="parTrans" cxnId="{6027441E-0295-45F3-BCEF-D37FEFC78643}">
      <dgm:prSet/>
      <dgm:spPr/>
      <dgm:t>
        <a:bodyPr/>
        <a:lstStyle/>
        <a:p>
          <a:endParaRPr lang="es-ES"/>
        </a:p>
      </dgm:t>
    </dgm:pt>
    <dgm:pt modelId="{3C923D31-DDCB-493C-A2CD-F4C41C215FFB}" type="sibTrans" cxnId="{6027441E-0295-45F3-BCEF-D37FEFC78643}">
      <dgm:prSet/>
      <dgm:spPr/>
      <dgm:t>
        <a:bodyPr/>
        <a:lstStyle/>
        <a:p>
          <a:endParaRPr lang="es-ES"/>
        </a:p>
      </dgm:t>
    </dgm:pt>
    <dgm:pt modelId="{EAB34A59-3059-4D35-A0B4-556CC5AE8FDB}">
      <dgm:prSet/>
      <dgm:spPr/>
      <dgm:t>
        <a:bodyPr/>
        <a:lstStyle/>
        <a:p>
          <a:pPr rtl="0"/>
          <a:r>
            <a:rPr lang="es-ES" b="0" i="0" smtClean="0"/>
            <a:t>Los indexadores permiten que los objetos se indexen como un array o colección.</a:t>
          </a:r>
          <a:endParaRPr lang="en-US"/>
        </a:p>
      </dgm:t>
    </dgm:pt>
    <dgm:pt modelId="{AB98B4F2-DEF3-48F1-9E1A-9F0C0A40C04B}" type="parTrans" cxnId="{9D9D8794-CA19-440D-B063-085D2F7BC857}">
      <dgm:prSet/>
      <dgm:spPr/>
      <dgm:t>
        <a:bodyPr/>
        <a:lstStyle/>
        <a:p>
          <a:endParaRPr lang="es-ES"/>
        </a:p>
      </dgm:t>
    </dgm:pt>
    <dgm:pt modelId="{C0A8A6CF-C8DA-4E87-98D6-8A5424585C70}" type="sibTrans" cxnId="{9D9D8794-CA19-440D-B063-085D2F7BC857}">
      <dgm:prSet/>
      <dgm:spPr/>
      <dgm:t>
        <a:bodyPr/>
        <a:lstStyle/>
        <a:p>
          <a:endParaRPr lang="es-ES"/>
        </a:p>
      </dgm:t>
    </dgm:pt>
    <dgm:pt modelId="{9947C661-C74E-42D1-A209-129E446BA8AF}" type="pres">
      <dgm:prSet presAssocID="{1BB41B31-9F7A-4B4F-9784-4EA6D3B092A3}" presName="diagram" presStyleCnt="0">
        <dgm:presLayoutVars>
          <dgm:dir/>
          <dgm:resizeHandles val="exact"/>
        </dgm:presLayoutVars>
      </dgm:prSet>
      <dgm:spPr/>
    </dgm:pt>
    <dgm:pt modelId="{557A82F8-219F-4940-96F3-5F87DD4502E9}" type="pres">
      <dgm:prSet presAssocID="{A7EA1889-C23A-45FC-BB1F-97E815E03402}" presName="node" presStyleLbl="node1" presStyleIdx="0" presStyleCnt="8">
        <dgm:presLayoutVars>
          <dgm:bulletEnabled val="1"/>
        </dgm:presLayoutVars>
      </dgm:prSet>
      <dgm:spPr/>
    </dgm:pt>
    <dgm:pt modelId="{6A47BA57-EEB6-4FAA-90E9-1F5CA9451F75}" type="pres">
      <dgm:prSet presAssocID="{865E9A94-5A88-4726-AC65-0AFE4BEFD345}" presName="sibTrans" presStyleCnt="0"/>
      <dgm:spPr/>
    </dgm:pt>
    <dgm:pt modelId="{22BD8686-E50C-4B0E-B0E5-9CAB9E2B7025}" type="pres">
      <dgm:prSet presAssocID="{9BCF28E4-5B04-41BB-B0CF-974F7377861E}" presName="node" presStyleLbl="node1" presStyleIdx="1" presStyleCnt="8">
        <dgm:presLayoutVars>
          <dgm:bulletEnabled val="1"/>
        </dgm:presLayoutVars>
      </dgm:prSet>
      <dgm:spPr/>
    </dgm:pt>
    <dgm:pt modelId="{3377A4AE-FBAF-4427-8518-56F4EF514CCF}" type="pres">
      <dgm:prSet presAssocID="{56216261-1912-4C2E-83BE-35A5C18FB0E3}" presName="sibTrans" presStyleCnt="0"/>
      <dgm:spPr/>
    </dgm:pt>
    <dgm:pt modelId="{4A2F8A6B-3CD6-4954-AABA-135EEAF0F4F4}" type="pres">
      <dgm:prSet presAssocID="{6A86C19E-9C6E-4C93-8107-9DD6363B4A20}" presName="node" presStyleLbl="node1" presStyleIdx="2" presStyleCnt="8">
        <dgm:presLayoutVars>
          <dgm:bulletEnabled val="1"/>
        </dgm:presLayoutVars>
      </dgm:prSet>
      <dgm:spPr/>
    </dgm:pt>
    <dgm:pt modelId="{331FA2D7-959F-4D8F-8E4A-013B8FDF0B99}" type="pres">
      <dgm:prSet presAssocID="{82F82C31-DFCF-4101-851F-744D8825C8CA}" presName="sibTrans" presStyleCnt="0"/>
      <dgm:spPr/>
    </dgm:pt>
    <dgm:pt modelId="{3D319F14-8CAF-41E5-B377-3F09E295A8C2}" type="pres">
      <dgm:prSet presAssocID="{4E27133B-9866-4311-8AE9-53603AEC362F}" presName="node" presStyleLbl="node1" presStyleIdx="3" presStyleCnt="8">
        <dgm:presLayoutVars>
          <dgm:bulletEnabled val="1"/>
        </dgm:presLayoutVars>
      </dgm:prSet>
      <dgm:spPr/>
    </dgm:pt>
    <dgm:pt modelId="{E8A34630-946A-4BAD-8EA6-C09DF0C0B135}" type="pres">
      <dgm:prSet presAssocID="{E5AAF077-1BCD-4254-AFE0-986077CAD5EE}" presName="sibTrans" presStyleCnt="0"/>
      <dgm:spPr/>
    </dgm:pt>
    <dgm:pt modelId="{CA80E632-F69A-45A7-8185-C965E1FED92C}" type="pres">
      <dgm:prSet presAssocID="{874651B8-A662-4976-8720-3A58777BC617}" presName="node" presStyleLbl="node1" presStyleIdx="4" presStyleCnt="8">
        <dgm:presLayoutVars>
          <dgm:bulletEnabled val="1"/>
        </dgm:presLayoutVars>
      </dgm:prSet>
      <dgm:spPr/>
    </dgm:pt>
    <dgm:pt modelId="{6EBB5A21-B522-4BC0-BD18-75B7A50B59BC}" type="pres">
      <dgm:prSet presAssocID="{2C8C464F-0E48-4E4B-B6E7-AAC64BF7139F}" presName="sibTrans" presStyleCnt="0"/>
      <dgm:spPr/>
    </dgm:pt>
    <dgm:pt modelId="{927C8DC3-F494-4B22-9833-C9CB5EAD2BCF}" type="pres">
      <dgm:prSet presAssocID="{C65AD39F-41DF-4DB8-8105-A6A94EB92A95}" presName="node" presStyleLbl="node1" presStyleIdx="5" presStyleCnt="8">
        <dgm:presLayoutVars>
          <dgm:bulletEnabled val="1"/>
        </dgm:presLayoutVars>
      </dgm:prSet>
      <dgm:spPr/>
    </dgm:pt>
    <dgm:pt modelId="{02EAFCAE-6405-4A95-8C54-27850C4549F3}" type="pres">
      <dgm:prSet presAssocID="{FFC199AB-BA15-461B-A57F-78C1879B040F}" presName="sibTrans" presStyleCnt="0"/>
      <dgm:spPr/>
    </dgm:pt>
    <dgm:pt modelId="{C4D2D1DB-76A3-44E0-863A-DBF159068345}" type="pres">
      <dgm:prSet presAssocID="{72DE1B2F-03A5-4DCB-B423-8D82B927FA23}" presName="node" presStyleLbl="node1" presStyleIdx="6" presStyleCnt="8">
        <dgm:presLayoutVars>
          <dgm:bulletEnabled val="1"/>
        </dgm:presLayoutVars>
      </dgm:prSet>
      <dgm:spPr/>
    </dgm:pt>
    <dgm:pt modelId="{6849D5A5-CEE1-4A5F-9033-B88F56FAF884}" type="pres">
      <dgm:prSet presAssocID="{3C923D31-DDCB-493C-A2CD-F4C41C215FFB}" presName="sibTrans" presStyleCnt="0"/>
      <dgm:spPr/>
    </dgm:pt>
    <dgm:pt modelId="{8E13FB89-D45A-4D28-A66E-59D966F3E6A9}" type="pres">
      <dgm:prSet presAssocID="{EAB34A59-3059-4D35-A0B4-556CC5AE8FDB}" presName="node" presStyleLbl="node1" presStyleIdx="7" presStyleCnt="8">
        <dgm:presLayoutVars>
          <dgm:bulletEnabled val="1"/>
        </dgm:presLayoutVars>
      </dgm:prSet>
      <dgm:spPr/>
    </dgm:pt>
  </dgm:ptLst>
  <dgm:cxnLst>
    <dgm:cxn modelId="{BB24A119-81EC-4713-BBE1-8808B5ED094D}" srcId="{1BB41B31-9F7A-4B4F-9784-4EA6D3B092A3}" destId="{C65AD39F-41DF-4DB8-8105-A6A94EB92A95}" srcOrd="5" destOrd="0" parTransId="{6ACBA292-BB07-4402-844D-83198208480C}" sibTransId="{FFC199AB-BA15-461B-A57F-78C1879B040F}"/>
    <dgm:cxn modelId="{083251ED-28A0-40BF-A498-2BAE17B2A443}" type="presOf" srcId="{C65AD39F-41DF-4DB8-8105-A6A94EB92A95}" destId="{927C8DC3-F494-4B22-9833-C9CB5EAD2BCF}" srcOrd="0" destOrd="0" presId="urn:microsoft.com/office/officeart/2005/8/layout/default"/>
    <dgm:cxn modelId="{E3491973-D940-44B9-B6F7-7A21E4A10017}" srcId="{1BB41B31-9F7A-4B4F-9784-4EA6D3B092A3}" destId="{A7EA1889-C23A-45FC-BB1F-97E815E03402}" srcOrd="0" destOrd="0" parTransId="{60B5B361-4AD4-437F-909F-D71165CA781C}" sibTransId="{865E9A94-5A88-4726-AC65-0AFE4BEFD345}"/>
    <dgm:cxn modelId="{6027441E-0295-45F3-BCEF-D37FEFC78643}" srcId="{1BB41B31-9F7A-4B4F-9784-4EA6D3B092A3}" destId="{72DE1B2F-03A5-4DCB-B423-8D82B927FA23}" srcOrd="6" destOrd="0" parTransId="{41C4F2D5-BA42-4B0D-9433-F830F1CCE8C8}" sibTransId="{3C923D31-DDCB-493C-A2CD-F4C41C215FFB}"/>
    <dgm:cxn modelId="{4BE278C8-6688-4E88-89D0-B470F0533D3B}" srcId="{1BB41B31-9F7A-4B4F-9784-4EA6D3B092A3}" destId="{4E27133B-9866-4311-8AE9-53603AEC362F}" srcOrd="3" destOrd="0" parTransId="{BB6052E8-25B7-4B0A-BA9C-510DA9497B39}" sibTransId="{E5AAF077-1BCD-4254-AFE0-986077CAD5EE}"/>
    <dgm:cxn modelId="{2B8B7A00-8323-44AC-B300-E4D64FB8D957}" type="presOf" srcId="{72DE1B2F-03A5-4DCB-B423-8D82B927FA23}" destId="{C4D2D1DB-76A3-44E0-863A-DBF159068345}" srcOrd="0" destOrd="0" presId="urn:microsoft.com/office/officeart/2005/8/layout/default"/>
    <dgm:cxn modelId="{100DAAE7-7D2D-488E-812A-EF76B446032C}" srcId="{1BB41B31-9F7A-4B4F-9784-4EA6D3B092A3}" destId="{6A86C19E-9C6E-4C93-8107-9DD6363B4A20}" srcOrd="2" destOrd="0" parTransId="{F9BE9185-2232-45C4-9DDA-EDC7AEF46E4D}" sibTransId="{82F82C31-DFCF-4101-851F-744D8825C8CA}"/>
    <dgm:cxn modelId="{9D9D8794-CA19-440D-B063-085D2F7BC857}" srcId="{1BB41B31-9F7A-4B4F-9784-4EA6D3B092A3}" destId="{EAB34A59-3059-4D35-A0B4-556CC5AE8FDB}" srcOrd="7" destOrd="0" parTransId="{AB98B4F2-DEF3-48F1-9E1A-9F0C0A40C04B}" sibTransId="{C0A8A6CF-C8DA-4E87-98D6-8A5424585C70}"/>
    <dgm:cxn modelId="{8856D55C-5D8A-4B39-B226-345E4BB2B5EA}" type="presOf" srcId="{EAB34A59-3059-4D35-A0B4-556CC5AE8FDB}" destId="{8E13FB89-D45A-4D28-A66E-59D966F3E6A9}" srcOrd="0" destOrd="0" presId="urn:microsoft.com/office/officeart/2005/8/layout/default"/>
    <dgm:cxn modelId="{EDE16413-B926-4317-8D82-699CAD6A8AD8}" type="presOf" srcId="{A7EA1889-C23A-45FC-BB1F-97E815E03402}" destId="{557A82F8-219F-4940-96F3-5F87DD4502E9}" srcOrd="0" destOrd="0" presId="urn:microsoft.com/office/officeart/2005/8/layout/default"/>
    <dgm:cxn modelId="{C0F175D6-C9EA-4F63-87F9-847840AB34BC}" srcId="{1BB41B31-9F7A-4B4F-9784-4EA6D3B092A3}" destId="{9BCF28E4-5B04-41BB-B0CF-974F7377861E}" srcOrd="1" destOrd="0" parTransId="{B199D6E0-2E13-47B4-BFCA-626637FC99F1}" sibTransId="{56216261-1912-4C2E-83BE-35A5C18FB0E3}"/>
    <dgm:cxn modelId="{86608F10-51CE-4AA1-A8AE-F0E58F1BD5E8}" type="presOf" srcId="{874651B8-A662-4976-8720-3A58777BC617}" destId="{CA80E632-F69A-45A7-8185-C965E1FED92C}" srcOrd="0" destOrd="0" presId="urn:microsoft.com/office/officeart/2005/8/layout/default"/>
    <dgm:cxn modelId="{0FB3F110-20F2-4377-9DA6-07F3EA400EEE}" type="presOf" srcId="{4E27133B-9866-4311-8AE9-53603AEC362F}" destId="{3D319F14-8CAF-41E5-B377-3F09E295A8C2}" srcOrd="0" destOrd="0" presId="urn:microsoft.com/office/officeart/2005/8/layout/default"/>
    <dgm:cxn modelId="{416DEFC5-00FF-457C-89C2-94DB189CBAE8}" srcId="{1BB41B31-9F7A-4B4F-9784-4EA6D3B092A3}" destId="{874651B8-A662-4976-8720-3A58777BC617}" srcOrd="4" destOrd="0" parTransId="{F45E8222-F487-42EB-8E1A-A30646FD38E2}" sibTransId="{2C8C464F-0E48-4E4B-B6E7-AAC64BF7139F}"/>
    <dgm:cxn modelId="{8FB068E5-9432-48BC-90F4-9821706E1633}" type="presOf" srcId="{1BB41B31-9F7A-4B4F-9784-4EA6D3B092A3}" destId="{9947C661-C74E-42D1-A209-129E446BA8AF}" srcOrd="0" destOrd="0" presId="urn:microsoft.com/office/officeart/2005/8/layout/default"/>
    <dgm:cxn modelId="{0149A992-F33A-4C69-850A-1C317180D61B}" type="presOf" srcId="{6A86C19E-9C6E-4C93-8107-9DD6363B4A20}" destId="{4A2F8A6B-3CD6-4954-AABA-135EEAF0F4F4}" srcOrd="0" destOrd="0" presId="urn:microsoft.com/office/officeart/2005/8/layout/default"/>
    <dgm:cxn modelId="{1A47A6E3-419D-4897-A9F7-E68060703505}" type="presOf" srcId="{9BCF28E4-5B04-41BB-B0CF-974F7377861E}" destId="{22BD8686-E50C-4B0E-B0E5-9CAB9E2B7025}" srcOrd="0" destOrd="0" presId="urn:microsoft.com/office/officeart/2005/8/layout/default"/>
    <dgm:cxn modelId="{27318905-A97C-423F-A2AC-A5995085BDAC}" type="presParOf" srcId="{9947C661-C74E-42D1-A209-129E446BA8AF}" destId="{557A82F8-219F-4940-96F3-5F87DD4502E9}" srcOrd="0" destOrd="0" presId="urn:microsoft.com/office/officeart/2005/8/layout/default"/>
    <dgm:cxn modelId="{9D107D84-69BE-43CB-9B66-78601700A89F}" type="presParOf" srcId="{9947C661-C74E-42D1-A209-129E446BA8AF}" destId="{6A47BA57-EEB6-4FAA-90E9-1F5CA9451F75}" srcOrd="1" destOrd="0" presId="urn:microsoft.com/office/officeart/2005/8/layout/default"/>
    <dgm:cxn modelId="{20D173E4-3C36-42CC-B44F-F3E43C20F384}" type="presParOf" srcId="{9947C661-C74E-42D1-A209-129E446BA8AF}" destId="{22BD8686-E50C-4B0E-B0E5-9CAB9E2B7025}" srcOrd="2" destOrd="0" presId="urn:microsoft.com/office/officeart/2005/8/layout/default"/>
    <dgm:cxn modelId="{3E29A0B0-97F3-4CD5-B411-5B8FF213F4DB}" type="presParOf" srcId="{9947C661-C74E-42D1-A209-129E446BA8AF}" destId="{3377A4AE-FBAF-4427-8518-56F4EF514CCF}" srcOrd="3" destOrd="0" presId="urn:microsoft.com/office/officeart/2005/8/layout/default"/>
    <dgm:cxn modelId="{C3261F92-C886-416E-B816-BE783C58BA68}" type="presParOf" srcId="{9947C661-C74E-42D1-A209-129E446BA8AF}" destId="{4A2F8A6B-3CD6-4954-AABA-135EEAF0F4F4}" srcOrd="4" destOrd="0" presId="urn:microsoft.com/office/officeart/2005/8/layout/default"/>
    <dgm:cxn modelId="{59436515-06CF-4463-AB55-4D47868DB80F}" type="presParOf" srcId="{9947C661-C74E-42D1-A209-129E446BA8AF}" destId="{331FA2D7-959F-4D8F-8E4A-013B8FDF0B99}" srcOrd="5" destOrd="0" presId="urn:microsoft.com/office/officeart/2005/8/layout/default"/>
    <dgm:cxn modelId="{62E0BBBC-DC79-43AD-A937-AE4099D98F93}" type="presParOf" srcId="{9947C661-C74E-42D1-A209-129E446BA8AF}" destId="{3D319F14-8CAF-41E5-B377-3F09E295A8C2}" srcOrd="6" destOrd="0" presId="urn:microsoft.com/office/officeart/2005/8/layout/default"/>
    <dgm:cxn modelId="{4F8A48DB-F7D4-4AC7-BB3D-C7113D329B6F}" type="presParOf" srcId="{9947C661-C74E-42D1-A209-129E446BA8AF}" destId="{E8A34630-946A-4BAD-8EA6-C09DF0C0B135}" srcOrd="7" destOrd="0" presId="urn:microsoft.com/office/officeart/2005/8/layout/default"/>
    <dgm:cxn modelId="{FE8CD185-BB87-498D-B488-0A01043DFEA8}" type="presParOf" srcId="{9947C661-C74E-42D1-A209-129E446BA8AF}" destId="{CA80E632-F69A-45A7-8185-C965E1FED92C}" srcOrd="8" destOrd="0" presId="urn:microsoft.com/office/officeart/2005/8/layout/default"/>
    <dgm:cxn modelId="{C4F28414-FA34-4B56-8E98-70E3EAD5450A}" type="presParOf" srcId="{9947C661-C74E-42D1-A209-129E446BA8AF}" destId="{6EBB5A21-B522-4BC0-BD18-75B7A50B59BC}" srcOrd="9" destOrd="0" presId="urn:microsoft.com/office/officeart/2005/8/layout/default"/>
    <dgm:cxn modelId="{FEEF74FE-80F5-400C-83A6-73C6765F7A54}" type="presParOf" srcId="{9947C661-C74E-42D1-A209-129E446BA8AF}" destId="{927C8DC3-F494-4B22-9833-C9CB5EAD2BCF}" srcOrd="10" destOrd="0" presId="urn:microsoft.com/office/officeart/2005/8/layout/default"/>
    <dgm:cxn modelId="{9C24F44C-5119-40C1-B560-4D1502FD7326}" type="presParOf" srcId="{9947C661-C74E-42D1-A209-129E446BA8AF}" destId="{02EAFCAE-6405-4A95-8C54-27850C4549F3}" srcOrd="11" destOrd="0" presId="urn:microsoft.com/office/officeart/2005/8/layout/default"/>
    <dgm:cxn modelId="{8B92DE5C-49EA-40CF-B4BC-D13863DD23A2}" type="presParOf" srcId="{9947C661-C74E-42D1-A209-129E446BA8AF}" destId="{C4D2D1DB-76A3-44E0-863A-DBF159068345}" srcOrd="12" destOrd="0" presId="urn:microsoft.com/office/officeart/2005/8/layout/default"/>
    <dgm:cxn modelId="{5BD34B22-B1E8-4CD0-A682-C4338B07D900}" type="presParOf" srcId="{9947C661-C74E-42D1-A209-129E446BA8AF}" destId="{6849D5A5-CEE1-4A5F-9033-B88F56FAF884}" srcOrd="13" destOrd="0" presId="urn:microsoft.com/office/officeart/2005/8/layout/default"/>
    <dgm:cxn modelId="{6ECE40F9-AC42-438D-A71E-90D742F6C5DA}" type="presParOf" srcId="{9947C661-C74E-42D1-A209-129E446BA8AF}" destId="{8E13FB89-D45A-4D28-A66E-59D966F3E6A9}"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5345F62-AA07-41FD-A1CF-9951AC378975}"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s-ES"/>
        </a:p>
      </dgm:t>
    </dgm:pt>
    <dgm:pt modelId="{043A907D-2AEF-4077-BA64-73AC0650291C}">
      <dgm:prSet/>
      <dgm:spPr/>
      <dgm:t>
        <a:bodyPr/>
        <a:lstStyle/>
        <a:p>
          <a:pPr rtl="0"/>
          <a:r>
            <a:rPr lang="es-ES" b="0" i="0" dirty="0" smtClean="0"/>
            <a:t>En C#, todos los métodos deben estar asociados con una clase o una estructura, a diferencia de otros lenguajes como Visual Basic, C y C++ donde se pueden definir funciones globales no asociadas a una clase específica.</a:t>
          </a:r>
          <a:endParaRPr lang="en-US" dirty="0"/>
        </a:p>
      </dgm:t>
    </dgm:pt>
    <dgm:pt modelId="{15274DFA-3860-4904-926F-87F1E81DFC45}" type="parTrans" cxnId="{FCB3BFEA-80F1-4B1B-875F-974379685197}">
      <dgm:prSet/>
      <dgm:spPr/>
      <dgm:t>
        <a:bodyPr/>
        <a:lstStyle/>
        <a:p>
          <a:endParaRPr lang="es-ES"/>
        </a:p>
      </dgm:t>
    </dgm:pt>
    <dgm:pt modelId="{16B65E04-E1EF-4C71-A94E-B6C9ABD809F3}" type="sibTrans" cxnId="{FCB3BFEA-80F1-4B1B-875F-974379685197}">
      <dgm:prSet/>
      <dgm:spPr/>
      <dgm:t>
        <a:bodyPr/>
        <a:lstStyle/>
        <a:p>
          <a:endParaRPr lang="es-ES"/>
        </a:p>
      </dgm:t>
    </dgm:pt>
    <dgm:pt modelId="{3FF42F2B-F945-4FE0-AC6C-7634A00AED5E}" type="pres">
      <dgm:prSet presAssocID="{F5345F62-AA07-41FD-A1CF-9951AC378975}" presName="Name0" presStyleCnt="0">
        <dgm:presLayoutVars>
          <dgm:dir/>
          <dgm:resizeHandles val="exact"/>
        </dgm:presLayoutVars>
      </dgm:prSet>
      <dgm:spPr/>
    </dgm:pt>
    <dgm:pt modelId="{FC0D51EB-F6B6-402D-94F6-19D941B9B97A}" type="pres">
      <dgm:prSet presAssocID="{043A907D-2AEF-4077-BA64-73AC0650291C}" presName="composite" presStyleCnt="0"/>
      <dgm:spPr/>
    </dgm:pt>
    <dgm:pt modelId="{41917A6C-2248-487F-ADC9-99188CB0E79A}" type="pres">
      <dgm:prSet presAssocID="{043A907D-2AEF-4077-BA64-73AC0650291C}" presName="rect1" presStyleLbl="trAlignAcc1" presStyleIdx="0" presStyleCnt="1">
        <dgm:presLayoutVars>
          <dgm:bulletEnabled val="1"/>
        </dgm:presLayoutVars>
      </dgm:prSet>
      <dgm:spPr/>
    </dgm:pt>
    <dgm:pt modelId="{DDDCCEBB-3461-45F9-BE4C-877048031317}" type="pres">
      <dgm:prSet presAssocID="{043A907D-2AEF-4077-BA64-73AC0650291C}" presName="rect2"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t>
        <a:bodyPr/>
        <a:lstStyle/>
        <a:p>
          <a:endParaRPr lang="es-ES"/>
        </a:p>
      </dgm:t>
    </dgm:pt>
  </dgm:ptLst>
  <dgm:cxnLst>
    <dgm:cxn modelId="{5C291F89-6C4D-4626-9D6C-A2B8BA1F0C40}" type="presOf" srcId="{F5345F62-AA07-41FD-A1CF-9951AC378975}" destId="{3FF42F2B-F945-4FE0-AC6C-7634A00AED5E}" srcOrd="0" destOrd="0" presId="urn:microsoft.com/office/officeart/2008/layout/PictureStrips"/>
    <dgm:cxn modelId="{CFA1F7DD-C872-4D53-A19E-391AAC63CF7D}" type="presOf" srcId="{043A907D-2AEF-4077-BA64-73AC0650291C}" destId="{41917A6C-2248-487F-ADC9-99188CB0E79A}" srcOrd="0" destOrd="0" presId="urn:microsoft.com/office/officeart/2008/layout/PictureStrips"/>
    <dgm:cxn modelId="{FCB3BFEA-80F1-4B1B-875F-974379685197}" srcId="{F5345F62-AA07-41FD-A1CF-9951AC378975}" destId="{043A907D-2AEF-4077-BA64-73AC0650291C}" srcOrd="0" destOrd="0" parTransId="{15274DFA-3860-4904-926F-87F1E81DFC45}" sibTransId="{16B65E04-E1EF-4C71-A94E-B6C9ABD809F3}"/>
    <dgm:cxn modelId="{D3B6E43A-254C-4DAC-9EB5-F16E519D3F48}" type="presParOf" srcId="{3FF42F2B-F945-4FE0-AC6C-7634A00AED5E}" destId="{FC0D51EB-F6B6-402D-94F6-19D941B9B97A}" srcOrd="0" destOrd="0" presId="urn:microsoft.com/office/officeart/2008/layout/PictureStrips"/>
    <dgm:cxn modelId="{451E08FF-3522-4AAF-8360-D7A285386C6E}" type="presParOf" srcId="{FC0D51EB-F6B6-402D-94F6-19D941B9B97A}" destId="{41917A6C-2248-487F-ADC9-99188CB0E79A}" srcOrd="0" destOrd="0" presId="urn:microsoft.com/office/officeart/2008/layout/PictureStrips"/>
    <dgm:cxn modelId="{502EEEFB-7410-4077-9958-F09B8E837C96}" type="presParOf" srcId="{FC0D51EB-F6B6-402D-94F6-19D941B9B97A}" destId="{DDDCCEBB-3461-45F9-BE4C-87704803131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B24983A-88E2-4FD4-A121-6B62F15E0C2F}" type="doc">
      <dgm:prSet loTypeId="urn:microsoft.com/office/officeart/2005/8/layout/default" loCatId="list" qsTypeId="urn:microsoft.com/office/officeart/2005/8/quickstyle/simple5" qsCatId="simple" csTypeId="urn:microsoft.com/office/officeart/2005/8/colors/colorful3" csCatId="colorful"/>
      <dgm:spPr/>
      <dgm:t>
        <a:bodyPr/>
        <a:lstStyle/>
        <a:p>
          <a:endParaRPr lang="es-ES"/>
        </a:p>
      </dgm:t>
    </dgm:pt>
    <dgm:pt modelId="{C623BF6D-8546-4DA5-B2B6-8A43C056B8FB}">
      <dgm:prSet/>
      <dgm:spPr/>
      <dgm:t>
        <a:bodyPr/>
        <a:lstStyle/>
        <a:p>
          <a:pPr rtl="0"/>
          <a:r>
            <a:rPr lang="es-ES" b="0" i="0" smtClean="0"/>
            <a:t>- En terminología oficial de C#, se hace una distinción entre funciones y métodos.</a:t>
          </a:r>
          <a:endParaRPr lang="en-US"/>
        </a:p>
      </dgm:t>
    </dgm:pt>
    <dgm:pt modelId="{A93C200E-92E5-4C65-83AF-D91E46A2EBAD}" type="parTrans" cxnId="{2F0EF89A-3C27-4640-970F-7E6F4D506140}">
      <dgm:prSet/>
      <dgm:spPr/>
      <dgm:t>
        <a:bodyPr/>
        <a:lstStyle/>
        <a:p>
          <a:endParaRPr lang="es-ES"/>
        </a:p>
      </dgm:t>
    </dgm:pt>
    <dgm:pt modelId="{4312AB38-D39D-41E9-8500-DC10A7FCAD95}" type="sibTrans" cxnId="{2F0EF89A-3C27-4640-970F-7E6F4D506140}">
      <dgm:prSet/>
      <dgm:spPr/>
      <dgm:t>
        <a:bodyPr/>
        <a:lstStyle/>
        <a:p>
          <a:endParaRPr lang="es-ES"/>
        </a:p>
      </dgm:t>
    </dgm:pt>
    <dgm:pt modelId="{66D78068-9AE1-455A-AFD4-38C5BE674900}">
      <dgm:prSet/>
      <dgm:spPr/>
      <dgm:t>
        <a:bodyPr/>
        <a:lstStyle/>
        <a:p>
          <a:pPr rtl="0"/>
          <a:r>
            <a:rPr lang="es-ES" b="0" i="0" smtClean="0"/>
            <a:t>- El término "miembro de función" incluye no solo métodos, sino también otros miembros no de datos de una clase o estructura, como indexadores, operadores, constructores, destructores y propiedades.</a:t>
          </a:r>
          <a:endParaRPr lang="en-US"/>
        </a:p>
      </dgm:t>
    </dgm:pt>
    <dgm:pt modelId="{59FC2C6F-6BBB-4F7E-8343-72DD4603D76B}" type="parTrans" cxnId="{0B9CF862-7C07-41FD-AC69-E6574D33529B}">
      <dgm:prSet/>
      <dgm:spPr/>
      <dgm:t>
        <a:bodyPr/>
        <a:lstStyle/>
        <a:p>
          <a:endParaRPr lang="es-ES"/>
        </a:p>
      </dgm:t>
    </dgm:pt>
    <dgm:pt modelId="{1FFACA10-9E79-487D-9159-EF12A48BB13B}" type="sibTrans" cxnId="{0B9CF862-7C07-41FD-AC69-E6574D33529B}">
      <dgm:prSet/>
      <dgm:spPr/>
      <dgm:t>
        <a:bodyPr/>
        <a:lstStyle/>
        <a:p>
          <a:endParaRPr lang="es-ES"/>
        </a:p>
      </dgm:t>
    </dgm:pt>
    <dgm:pt modelId="{15122212-5B7F-46C4-ABA1-EFBAB00DC090}" type="pres">
      <dgm:prSet presAssocID="{AB24983A-88E2-4FD4-A121-6B62F15E0C2F}" presName="diagram" presStyleCnt="0">
        <dgm:presLayoutVars>
          <dgm:dir/>
          <dgm:resizeHandles val="exact"/>
        </dgm:presLayoutVars>
      </dgm:prSet>
      <dgm:spPr/>
    </dgm:pt>
    <dgm:pt modelId="{7A554AD1-5FF8-4D1F-9FD6-56B60A2DF044}" type="pres">
      <dgm:prSet presAssocID="{C623BF6D-8546-4DA5-B2B6-8A43C056B8FB}" presName="node" presStyleLbl="node1" presStyleIdx="0" presStyleCnt="2">
        <dgm:presLayoutVars>
          <dgm:bulletEnabled val="1"/>
        </dgm:presLayoutVars>
      </dgm:prSet>
      <dgm:spPr/>
    </dgm:pt>
    <dgm:pt modelId="{81445013-E849-419C-A7BE-6B3C8EC1C9F2}" type="pres">
      <dgm:prSet presAssocID="{4312AB38-D39D-41E9-8500-DC10A7FCAD95}" presName="sibTrans" presStyleCnt="0"/>
      <dgm:spPr/>
    </dgm:pt>
    <dgm:pt modelId="{BD546F25-AD19-49E4-9B23-8D3C8C18A639}" type="pres">
      <dgm:prSet presAssocID="{66D78068-9AE1-455A-AFD4-38C5BE674900}" presName="node" presStyleLbl="node1" presStyleIdx="1" presStyleCnt="2">
        <dgm:presLayoutVars>
          <dgm:bulletEnabled val="1"/>
        </dgm:presLayoutVars>
      </dgm:prSet>
      <dgm:spPr/>
    </dgm:pt>
  </dgm:ptLst>
  <dgm:cxnLst>
    <dgm:cxn modelId="{0B9CF862-7C07-41FD-AC69-E6574D33529B}" srcId="{AB24983A-88E2-4FD4-A121-6B62F15E0C2F}" destId="{66D78068-9AE1-455A-AFD4-38C5BE674900}" srcOrd="1" destOrd="0" parTransId="{59FC2C6F-6BBB-4F7E-8343-72DD4603D76B}" sibTransId="{1FFACA10-9E79-487D-9159-EF12A48BB13B}"/>
    <dgm:cxn modelId="{60DA4061-AEBA-4799-893D-5B571A617C67}" type="presOf" srcId="{C623BF6D-8546-4DA5-B2B6-8A43C056B8FB}" destId="{7A554AD1-5FF8-4D1F-9FD6-56B60A2DF044}" srcOrd="0" destOrd="0" presId="urn:microsoft.com/office/officeart/2005/8/layout/default"/>
    <dgm:cxn modelId="{E8794747-99C0-48CB-88DA-9E5E1449CE00}" type="presOf" srcId="{66D78068-9AE1-455A-AFD4-38C5BE674900}" destId="{BD546F25-AD19-49E4-9B23-8D3C8C18A639}" srcOrd="0" destOrd="0" presId="urn:microsoft.com/office/officeart/2005/8/layout/default"/>
    <dgm:cxn modelId="{2F0EF89A-3C27-4640-970F-7E6F4D506140}" srcId="{AB24983A-88E2-4FD4-A121-6B62F15E0C2F}" destId="{C623BF6D-8546-4DA5-B2B6-8A43C056B8FB}" srcOrd="0" destOrd="0" parTransId="{A93C200E-92E5-4C65-83AF-D91E46A2EBAD}" sibTransId="{4312AB38-D39D-41E9-8500-DC10A7FCAD95}"/>
    <dgm:cxn modelId="{43B40E42-E834-4869-B164-821E875FBE6F}" type="presOf" srcId="{AB24983A-88E2-4FD4-A121-6B62F15E0C2F}" destId="{15122212-5B7F-46C4-ABA1-EFBAB00DC090}" srcOrd="0" destOrd="0" presId="urn:microsoft.com/office/officeart/2005/8/layout/default"/>
    <dgm:cxn modelId="{B4C044E3-29C3-482A-AA2D-A4542D28AF73}" type="presParOf" srcId="{15122212-5B7F-46C4-ABA1-EFBAB00DC090}" destId="{7A554AD1-5FF8-4D1F-9FD6-56B60A2DF044}" srcOrd="0" destOrd="0" presId="urn:microsoft.com/office/officeart/2005/8/layout/default"/>
    <dgm:cxn modelId="{F9B48DA5-9BA3-480D-8E4C-642C43FFCE98}" type="presParOf" srcId="{15122212-5B7F-46C4-ABA1-EFBAB00DC090}" destId="{81445013-E849-419C-A7BE-6B3C8EC1C9F2}" srcOrd="1" destOrd="0" presId="urn:microsoft.com/office/officeart/2005/8/layout/default"/>
    <dgm:cxn modelId="{51934EFC-455D-43B7-A1CE-8DED0BC40A44}" type="presParOf" srcId="{15122212-5B7F-46C4-ABA1-EFBAB00DC090}" destId="{BD546F25-AD19-49E4-9B23-8D3C8C18A639}"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F76D31-2D40-42E8-B341-A537F6996BB7}" type="doc">
      <dgm:prSet loTypeId="urn:microsoft.com/office/officeart/2005/8/layout/default" loCatId="list" qsTypeId="urn:microsoft.com/office/officeart/2005/8/quickstyle/simple5" qsCatId="simple" csTypeId="urn:microsoft.com/office/officeart/2005/8/colors/colorful1" csCatId="colorful"/>
      <dgm:spPr/>
      <dgm:t>
        <a:bodyPr/>
        <a:lstStyle/>
        <a:p>
          <a:endParaRPr lang="es-ES"/>
        </a:p>
      </dgm:t>
    </dgm:pt>
    <dgm:pt modelId="{4C2E6FEF-A600-4CB2-A202-412BE2B8E2FE}">
      <dgm:prSet/>
      <dgm:spPr/>
      <dgm:t>
        <a:bodyPr/>
        <a:lstStyle/>
        <a:p>
          <a:pPr rtl="0"/>
          <a:r>
            <a:rPr lang="es-ES" b="0" i="0" smtClean="0"/>
            <a:t>- La sintaxis para definir un método en C# es similar a la de lenguajes como C++ y Java.</a:t>
          </a:r>
          <a:endParaRPr lang="en-US"/>
        </a:p>
      </dgm:t>
    </dgm:pt>
    <dgm:pt modelId="{0E20081C-5444-47F3-BD00-585AFA48E089}" type="parTrans" cxnId="{06778946-D31E-4571-AA77-8395C63B7110}">
      <dgm:prSet/>
      <dgm:spPr/>
      <dgm:t>
        <a:bodyPr/>
        <a:lstStyle/>
        <a:p>
          <a:endParaRPr lang="es-ES"/>
        </a:p>
      </dgm:t>
    </dgm:pt>
    <dgm:pt modelId="{C72A3C19-F241-45C7-A1D6-00263E8F5804}" type="sibTrans" cxnId="{06778946-D31E-4571-AA77-8395C63B7110}">
      <dgm:prSet/>
      <dgm:spPr/>
      <dgm:t>
        <a:bodyPr/>
        <a:lstStyle/>
        <a:p>
          <a:endParaRPr lang="es-ES"/>
        </a:p>
      </dgm:t>
    </dgm:pt>
    <dgm:pt modelId="{3FDDFFF4-BBB3-4547-81E5-508A6099A24D}">
      <dgm:prSet/>
      <dgm:spPr/>
      <dgm:t>
        <a:bodyPr/>
        <a:lstStyle/>
        <a:p>
          <a:pPr rtl="0"/>
          <a:r>
            <a:rPr lang="en-US" b="0" i="0" smtClean="0"/>
            <a:t>- Cada método se declara por separado como público o privado.</a:t>
          </a:r>
          <a:endParaRPr lang="en-US"/>
        </a:p>
      </dgm:t>
    </dgm:pt>
    <dgm:pt modelId="{87063719-C372-4113-B392-6761364CBC17}" type="parTrans" cxnId="{A811CB5E-7E09-4A99-B981-C4101D3019F2}">
      <dgm:prSet/>
      <dgm:spPr/>
      <dgm:t>
        <a:bodyPr/>
        <a:lstStyle/>
        <a:p>
          <a:endParaRPr lang="es-ES"/>
        </a:p>
      </dgm:t>
    </dgm:pt>
    <dgm:pt modelId="{0C76CDD1-61AF-4A48-9CDC-77E1707B3D37}" type="sibTrans" cxnId="{A811CB5E-7E09-4A99-B981-C4101D3019F2}">
      <dgm:prSet/>
      <dgm:spPr/>
      <dgm:t>
        <a:bodyPr/>
        <a:lstStyle/>
        <a:p>
          <a:endParaRPr lang="es-ES"/>
        </a:p>
      </dgm:t>
    </dgm:pt>
    <dgm:pt modelId="{A2E934F2-BB13-4D1D-BAC0-A5510D273DC6}">
      <dgm:prSet/>
      <dgm:spPr/>
      <dgm:t>
        <a:bodyPr/>
        <a:lstStyle/>
        <a:p>
          <a:pPr rtl="0"/>
          <a:r>
            <a:rPr lang="es-ES" b="0" i="0" smtClean="0"/>
            <a:t>- Todos los métodos en C# se declaran y definen dentro de la definición de la clase.</a:t>
          </a:r>
          <a:endParaRPr lang="en-US"/>
        </a:p>
      </dgm:t>
    </dgm:pt>
    <dgm:pt modelId="{6B0B64D7-08C0-4735-9D08-B37595DE6DCD}" type="parTrans" cxnId="{11FD07A2-5BD0-46ED-A500-5FD0F12ADE4A}">
      <dgm:prSet/>
      <dgm:spPr/>
      <dgm:t>
        <a:bodyPr/>
        <a:lstStyle/>
        <a:p>
          <a:endParaRPr lang="es-ES"/>
        </a:p>
      </dgm:t>
    </dgm:pt>
    <dgm:pt modelId="{6EC8E0A4-8394-4600-AF98-99CF4D15F53A}" type="sibTrans" cxnId="{11FD07A2-5BD0-46ED-A500-5FD0F12ADE4A}">
      <dgm:prSet/>
      <dgm:spPr/>
      <dgm:t>
        <a:bodyPr/>
        <a:lstStyle/>
        <a:p>
          <a:endParaRPr lang="es-ES"/>
        </a:p>
      </dgm:t>
    </dgm:pt>
    <dgm:pt modelId="{3BCD7ECD-22D2-4407-B531-33537254CFC7}">
      <dgm:prSet/>
      <dgm:spPr/>
      <dgm:t>
        <a:bodyPr/>
        <a:lstStyle/>
        <a:p>
          <a:pPr rtl="0"/>
          <a:r>
            <a:rPr lang="es-ES" b="0" i="0" smtClean="0"/>
            <a:t>- La definición de un método incluye modificadores de método (como su accesibilidad), el tipo de retorno, el nombre del método, una lista de argumentos de entrada encerrados en paréntesis y el cuerpo del método encerrado en llaves.</a:t>
          </a:r>
          <a:endParaRPr lang="en-US"/>
        </a:p>
      </dgm:t>
    </dgm:pt>
    <dgm:pt modelId="{41158D0F-130E-43BE-BF81-9675CCAB0951}" type="parTrans" cxnId="{6F7DE486-87D9-4C4E-B06A-DB8EBD2A8D9E}">
      <dgm:prSet/>
      <dgm:spPr/>
      <dgm:t>
        <a:bodyPr/>
        <a:lstStyle/>
        <a:p>
          <a:endParaRPr lang="es-ES"/>
        </a:p>
      </dgm:t>
    </dgm:pt>
    <dgm:pt modelId="{FC5CA3B3-828B-44BB-B6C6-28E62DA22FA4}" type="sibTrans" cxnId="{6F7DE486-87D9-4C4E-B06A-DB8EBD2A8D9E}">
      <dgm:prSet/>
      <dgm:spPr/>
      <dgm:t>
        <a:bodyPr/>
        <a:lstStyle/>
        <a:p>
          <a:endParaRPr lang="es-ES"/>
        </a:p>
      </dgm:t>
    </dgm:pt>
    <dgm:pt modelId="{2AC49BB1-A582-4C87-83F4-ABC0F359F3BF}" type="pres">
      <dgm:prSet presAssocID="{CEF76D31-2D40-42E8-B341-A537F6996BB7}" presName="diagram" presStyleCnt="0">
        <dgm:presLayoutVars>
          <dgm:dir/>
          <dgm:resizeHandles val="exact"/>
        </dgm:presLayoutVars>
      </dgm:prSet>
      <dgm:spPr/>
    </dgm:pt>
    <dgm:pt modelId="{16F38669-5094-4A2F-AA28-1C2FEA7C91CF}" type="pres">
      <dgm:prSet presAssocID="{4C2E6FEF-A600-4CB2-A202-412BE2B8E2FE}" presName="node" presStyleLbl="node1" presStyleIdx="0" presStyleCnt="4">
        <dgm:presLayoutVars>
          <dgm:bulletEnabled val="1"/>
        </dgm:presLayoutVars>
      </dgm:prSet>
      <dgm:spPr/>
    </dgm:pt>
    <dgm:pt modelId="{D10EB455-1414-48F8-AAAE-3281675C9BAD}" type="pres">
      <dgm:prSet presAssocID="{C72A3C19-F241-45C7-A1D6-00263E8F5804}" presName="sibTrans" presStyleCnt="0"/>
      <dgm:spPr/>
    </dgm:pt>
    <dgm:pt modelId="{98A32836-B237-4761-B082-CF214FC2F7F8}" type="pres">
      <dgm:prSet presAssocID="{3FDDFFF4-BBB3-4547-81E5-508A6099A24D}" presName="node" presStyleLbl="node1" presStyleIdx="1" presStyleCnt="4">
        <dgm:presLayoutVars>
          <dgm:bulletEnabled val="1"/>
        </dgm:presLayoutVars>
      </dgm:prSet>
      <dgm:spPr/>
    </dgm:pt>
    <dgm:pt modelId="{C1DAA31E-3FCA-4CC8-8491-D6B47E13AD31}" type="pres">
      <dgm:prSet presAssocID="{0C76CDD1-61AF-4A48-9CDC-77E1707B3D37}" presName="sibTrans" presStyleCnt="0"/>
      <dgm:spPr/>
    </dgm:pt>
    <dgm:pt modelId="{CCB52044-5D45-413A-B46D-8491C13A69E1}" type="pres">
      <dgm:prSet presAssocID="{A2E934F2-BB13-4D1D-BAC0-A5510D273DC6}" presName="node" presStyleLbl="node1" presStyleIdx="2" presStyleCnt="4">
        <dgm:presLayoutVars>
          <dgm:bulletEnabled val="1"/>
        </dgm:presLayoutVars>
      </dgm:prSet>
      <dgm:spPr/>
    </dgm:pt>
    <dgm:pt modelId="{964ACAC8-7AC3-4FAC-B181-3A271B580BAF}" type="pres">
      <dgm:prSet presAssocID="{6EC8E0A4-8394-4600-AF98-99CF4D15F53A}" presName="sibTrans" presStyleCnt="0"/>
      <dgm:spPr/>
    </dgm:pt>
    <dgm:pt modelId="{B8C58A55-40F2-4CA4-BBDB-DCD551205F4E}" type="pres">
      <dgm:prSet presAssocID="{3BCD7ECD-22D2-4407-B531-33537254CFC7}" presName="node" presStyleLbl="node1" presStyleIdx="3" presStyleCnt="4">
        <dgm:presLayoutVars>
          <dgm:bulletEnabled val="1"/>
        </dgm:presLayoutVars>
      </dgm:prSet>
      <dgm:spPr/>
    </dgm:pt>
  </dgm:ptLst>
  <dgm:cxnLst>
    <dgm:cxn modelId="{816C9ED4-6592-487E-8A13-F73E962EDC42}" type="presOf" srcId="{4C2E6FEF-A600-4CB2-A202-412BE2B8E2FE}" destId="{16F38669-5094-4A2F-AA28-1C2FEA7C91CF}" srcOrd="0" destOrd="0" presId="urn:microsoft.com/office/officeart/2005/8/layout/default"/>
    <dgm:cxn modelId="{11FD07A2-5BD0-46ED-A500-5FD0F12ADE4A}" srcId="{CEF76D31-2D40-42E8-B341-A537F6996BB7}" destId="{A2E934F2-BB13-4D1D-BAC0-A5510D273DC6}" srcOrd="2" destOrd="0" parTransId="{6B0B64D7-08C0-4735-9D08-B37595DE6DCD}" sibTransId="{6EC8E0A4-8394-4600-AF98-99CF4D15F53A}"/>
    <dgm:cxn modelId="{D6E250FB-6E2D-4668-BEC7-BDE38A4609EB}" type="presOf" srcId="{CEF76D31-2D40-42E8-B341-A537F6996BB7}" destId="{2AC49BB1-A582-4C87-83F4-ABC0F359F3BF}" srcOrd="0" destOrd="0" presId="urn:microsoft.com/office/officeart/2005/8/layout/default"/>
    <dgm:cxn modelId="{899A6C4E-7992-496D-BDA9-622F4ABFEB2C}" type="presOf" srcId="{3BCD7ECD-22D2-4407-B531-33537254CFC7}" destId="{B8C58A55-40F2-4CA4-BBDB-DCD551205F4E}" srcOrd="0" destOrd="0" presId="urn:microsoft.com/office/officeart/2005/8/layout/default"/>
    <dgm:cxn modelId="{E377F83A-3700-4397-96CF-72CEABF79D74}" type="presOf" srcId="{A2E934F2-BB13-4D1D-BAC0-A5510D273DC6}" destId="{CCB52044-5D45-413A-B46D-8491C13A69E1}" srcOrd="0" destOrd="0" presId="urn:microsoft.com/office/officeart/2005/8/layout/default"/>
    <dgm:cxn modelId="{06778946-D31E-4571-AA77-8395C63B7110}" srcId="{CEF76D31-2D40-42E8-B341-A537F6996BB7}" destId="{4C2E6FEF-A600-4CB2-A202-412BE2B8E2FE}" srcOrd="0" destOrd="0" parTransId="{0E20081C-5444-47F3-BD00-585AFA48E089}" sibTransId="{C72A3C19-F241-45C7-A1D6-00263E8F5804}"/>
    <dgm:cxn modelId="{6F7DE486-87D9-4C4E-B06A-DB8EBD2A8D9E}" srcId="{CEF76D31-2D40-42E8-B341-A537F6996BB7}" destId="{3BCD7ECD-22D2-4407-B531-33537254CFC7}" srcOrd="3" destOrd="0" parTransId="{41158D0F-130E-43BE-BF81-9675CCAB0951}" sibTransId="{FC5CA3B3-828B-44BB-B6C6-28E62DA22FA4}"/>
    <dgm:cxn modelId="{A811CB5E-7E09-4A99-B981-C4101D3019F2}" srcId="{CEF76D31-2D40-42E8-B341-A537F6996BB7}" destId="{3FDDFFF4-BBB3-4547-81E5-508A6099A24D}" srcOrd="1" destOrd="0" parTransId="{87063719-C372-4113-B392-6761364CBC17}" sibTransId="{0C76CDD1-61AF-4A48-9CDC-77E1707B3D37}"/>
    <dgm:cxn modelId="{4699A4E5-DBC7-48C6-A531-9ED968E7F7C0}" type="presOf" srcId="{3FDDFFF4-BBB3-4547-81E5-508A6099A24D}" destId="{98A32836-B237-4761-B082-CF214FC2F7F8}" srcOrd="0" destOrd="0" presId="urn:microsoft.com/office/officeart/2005/8/layout/default"/>
    <dgm:cxn modelId="{D7AD5241-B694-4793-977B-7DE29ECD5884}" type="presParOf" srcId="{2AC49BB1-A582-4C87-83F4-ABC0F359F3BF}" destId="{16F38669-5094-4A2F-AA28-1C2FEA7C91CF}" srcOrd="0" destOrd="0" presId="urn:microsoft.com/office/officeart/2005/8/layout/default"/>
    <dgm:cxn modelId="{B2DCE27D-0BBF-41BE-AEA5-96B065E02C7B}" type="presParOf" srcId="{2AC49BB1-A582-4C87-83F4-ABC0F359F3BF}" destId="{D10EB455-1414-48F8-AAAE-3281675C9BAD}" srcOrd="1" destOrd="0" presId="urn:microsoft.com/office/officeart/2005/8/layout/default"/>
    <dgm:cxn modelId="{D4B27AB8-DC17-453B-B79F-1FD08AE86952}" type="presParOf" srcId="{2AC49BB1-A582-4C87-83F4-ABC0F359F3BF}" destId="{98A32836-B237-4761-B082-CF214FC2F7F8}" srcOrd="2" destOrd="0" presId="urn:microsoft.com/office/officeart/2005/8/layout/default"/>
    <dgm:cxn modelId="{9CFE8E5B-B072-4092-AA2D-84F7616E0F52}" type="presParOf" srcId="{2AC49BB1-A582-4C87-83F4-ABC0F359F3BF}" destId="{C1DAA31E-3FCA-4CC8-8491-D6B47E13AD31}" srcOrd="3" destOrd="0" presId="urn:microsoft.com/office/officeart/2005/8/layout/default"/>
    <dgm:cxn modelId="{0DB9D0F7-0C0C-4A9C-866B-B2BB2A67D373}" type="presParOf" srcId="{2AC49BB1-A582-4C87-83F4-ABC0F359F3BF}" destId="{CCB52044-5D45-413A-B46D-8491C13A69E1}" srcOrd="4" destOrd="0" presId="urn:microsoft.com/office/officeart/2005/8/layout/default"/>
    <dgm:cxn modelId="{D0928D3D-D13A-4D9D-801E-68316BB5EA09}" type="presParOf" srcId="{2AC49BB1-A582-4C87-83F4-ABC0F359F3BF}" destId="{964ACAC8-7AC3-4FAC-B181-3A271B580BAF}" srcOrd="5" destOrd="0" presId="urn:microsoft.com/office/officeart/2005/8/layout/default"/>
    <dgm:cxn modelId="{98A80B1F-6191-47A0-888C-A7B5C97C7F13}" type="presParOf" srcId="{2AC49BB1-A582-4C87-83F4-ABC0F359F3BF}" destId="{B8C58A55-40F2-4CA4-BBDB-DCD551205F4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EF76D31-2D40-42E8-B341-A537F6996BB7}"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s-ES"/>
        </a:p>
      </dgm:t>
    </dgm:pt>
    <dgm:pt modelId="{4C2E6FEF-A600-4CB2-A202-412BE2B8E2FE}">
      <dgm:prSet/>
      <dgm:spPr/>
      <dgm:t>
        <a:bodyPr/>
        <a:lstStyle/>
        <a:p>
          <a:pPr algn="l" rtl="0"/>
          <a:r>
            <a:rPr lang="es-ES" b="0" i="0" dirty="0" smtClean="0"/>
            <a:t>// Ejemplo de declaración de método</a:t>
          </a:r>
        </a:p>
        <a:p>
          <a:pPr algn="l"/>
          <a:r>
            <a:rPr lang="es-ES" b="0" i="0" dirty="0" smtClean="0"/>
            <a:t>[modificadores] </a:t>
          </a:r>
          <a:r>
            <a:rPr lang="es-ES" b="0" i="0" dirty="0" err="1" smtClean="0"/>
            <a:t>tipo_retorno</a:t>
          </a:r>
          <a:r>
            <a:rPr lang="es-ES" b="0" i="0" dirty="0" smtClean="0"/>
            <a:t> </a:t>
          </a:r>
          <a:r>
            <a:rPr lang="es-ES" b="0" i="0" dirty="0" err="1" smtClean="0"/>
            <a:t>NombreMetodo</a:t>
          </a:r>
          <a:r>
            <a:rPr lang="es-ES" b="0" i="0" dirty="0" smtClean="0"/>
            <a:t>([parámetros])</a:t>
          </a:r>
        </a:p>
        <a:p>
          <a:pPr algn="l"/>
          <a:r>
            <a:rPr lang="es-ES" b="0" i="0" dirty="0" smtClean="0"/>
            <a:t>{</a:t>
          </a:r>
        </a:p>
        <a:p>
          <a:pPr algn="l"/>
          <a:r>
            <a:rPr lang="es-ES" b="0" i="0" dirty="0" smtClean="0"/>
            <a:t> // Cuerpo del método</a:t>
          </a:r>
        </a:p>
        <a:p>
          <a:pPr algn="l"/>
          <a:r>
            <a:rPr lang="es-ES" b="0" i="0" dirty="0" smtClean="0"/>
            <a:t>}</a:t>
          </a:r>
        </a:p>
        <a:p>
          <a:pPr algn="l" rtl="0"/>
          <a:endParaRPr lang="en-US" dirty="0"/>
        </a:p>
      </dgm:t>
    </dgm:pt>
    <dgm:pt modelId="{0E20081C-5444-47F3-BD00-585AFA48E089}" type="parTrans" cxnId="{06778946-D31E-4571-AA77-8395C63B7110}">
      <dgm:prSet/>
      <dgm:spPr/>
      <dgm:t>
        <a:bodyPr/>
        <a:lstStyle/>
        <a:p>
          <a:pPr algn="l"/>
          <a:endParaRPr lang="es-ES"/>
        </a:p>
      </dgm:t>
    </dgm:pt>
    <dgm:pt modelId="{C72A3C19-F241-45C7-A1D6-00263E8F5804}" type="sibTrans" cxnId="{06778946-D31E-4571-AA77-8395C63B7110}">
      <dgm:prSet/>
      <dgm:spPr/>
      <dgm:t>
        <a:bodyPr/>
        <a:lstStyle/>
        <a:p>
          <a:pPr algn="l"/>
          <a:endParaRPr lang="es-ES"/>
        </a:p>
      </dgm:t>
    </dgm:pt>
    <dgm:pt modelId="{3FDDFFF4-BBB3-4547-81E5-508A6099A24D}">
      <dgm:prSet/>
      <dgm:spPr/>
      <dgm:t>
        <a:bodyPr/>
        <a:lstStyle/>
        <a:p>
          <a:pPr algn="l" rtl="0"/>
          <a:r>
            <a:rPr lang="es-ES" b="0" i="0" dirty="0" smtClean="0"/>
            <a:t>// Ejemplo de método que devuelve un valor booleano</a:t>
          </a:r>
        </a:p>
        <a:p>
          <a:pPr algn="l"/>
          <a:r>
            <a:rPr lang="es-ES" b="0" i="0" dirty="0" err="1" smtClean="0"/>
            <a:t>public</a:t>
          </a:r>
          <a:r>
            <a:rPr lang="es-ES" b="0" i="0" dirty="0" smtClean="0"/>
            <a:t> </a:t>
          </a:r>
          <a:r>
            <a:rPr lang="es-ES" b="0" i="0" dirty="0" err="1" smtClean="0"/>
            <a:t>bool</a:t>
          </a:r>
          <a:r>
            <a:rPr lang="es-ES" b="0" i="0" dirty="0" smtClean="0"/>
            <a:t> </a:t>
          </a:r>
          <a:r>
            <a:rPr lang="es-ES" b="0" i="0" dirty="0" err="1" smtClean="0"/>
            <a:t>EsCuadrado</a:t>
          </a:r>
          <a:r>
            <a:rPr lang="es-ES" b="0" i="0" dirty="0" smtClean="0"/>
            <a:t>(</a:t>
          </a:r>
          <a:r>
            <a:rPr lang="es-ES" b="0" i="0" dirty="0" err="1" smtClean="0"/>
            <a:t>Rectangulo</a:t>
          </a:r>
          <a:r>
            <a:rPr lang="es-ES" b="0" i="0" dirty="0" smtClean="0"/>
            <a:t> </a:t>
          </a:r>
          <a:r>
            <a:rPr lang="es-ES" b="0" i="0" dirty="0" err="1" smtClean="0"/>
            <a:t>rect</a:t>
          </a:r>
          <a:r>
            <a:rPr lang="es-ES" b="0" i="0" dirty="0" smtClean="0"/>
            <a:t>)</a:t>
          </a:r>
        </a:p>
        <a:p>
          <a:pPr algn="l"/>
          <a:r>
            <a:rPr lang="es-ES" b="0" i="0" dirty="0" smtClean="0"/>
            <a:t>{</a:t>
          </a:r>
        </a:p>
        <a:p>
          <a:pPr algn="l"/>
          <a:r>
            <a:rPr lang="es-ES" b="0" i="0" dirty="0" smtClean="0"/>
            <a:t> </a:t>
          </a:r>
          <a:r>
            <a:rPr lang="es-ES" b="0" i="0" dirty="0" err="1" smtClean="0"/>
            <a:t>return</a:t>
          </a:r>
          <a:r>
            <a:rPr lang="es-ES" b="0" i="0" dirty="0" smtClean="0"/>
            <a:t> (</a:t>
          </a:r>
          <a:r>
            <a:rPr lang="es-ES" b="0" i="0" dirty="0" err="1" smtClean="0"/>
            <a:t>rect.Altura</a:t>
          </a:r>
          <a:r>
            <a:rPr lang="es-ES" b="0" i="0" dirty="0" smtClean="0"/>
            <a:t> == </a:t>
          </a:r>
          <a:r>
            <a:rPr lang="es-ES" b="0" i="0" dirty="0" err="1" smtClean="0"/>
            <a:t>rect.Anchura</a:t>
          </a:r>
          <a:r>
            <a:rPr lang="es-ES" b="0" i="0" dirty="0" smtClean="0"/>
            <a:t>);</a:t>
          </a:r>
        </a:p>
        <a:p>
          <a:pPr algn="l"/>
          <a:r>
            <a:rPr lang="es-ES" b="0" i="0" dirty="0" smtClean="0"/>
            <a:t>}</a:t>
          </a:r>
        </a:p>
        <a:p>
          <a:pPr algn="l" rtl="0"/>
          <a:endParaRPr lang="en-US" dirty="0"/>
        </a:p>
      </dgm:t>
    </dgm:pt>
    <dgm:pt modelId="{87063719-C372-4113-B392-6761364CBC17}" type="parTrans" cxnId="{A811CB5E-7E09-4A99-B981-C4101D3019F2}">
      <dgm:prSet/>
      <dgm:spPr/>
      <dgm:t>
        <a:bodyPr/>
        <a:lstStyle/>
        <a:p>
          <a:pPr algn="l"/>
          <a:endParaRPr lang="es-ES"/>
        </a:p>
      </dgm:t>
    </dgm:pt>
    <dgm:pt modelId="{0C76CDD1-61AF-4A48-9CDC-77E1707B3D37}" type="sibTrans" cxnId="{A811CB5E-7E09-4A99-B981-C4101D3019F2}">
      <dgm:prSet/>
      <dgm:spPr/>
      <dgm:t>
        <a:bodyPr/>
        <a:lstStyle/>
        <a:p>
          <a:pPr algn="l"/>
          <a:endParaRPr lang="es-ES"/>
        </a:p>
      </dgm:t>
    </dgm:pt>
    <dgm:pt modelId="{F2483422-9449-4A80-BB19-D38E5C2893A8}" type="pres">
      <dgm:prSet presAssocID="{CEF76D31-2D40-42E8-B341-A537F6996BB7}" presName="linear" presStyleCnt="0">
        <dgm:presLayoutVars>
          <dgm:animLvl val="lvl"/>
          <dgm:resizeHandles val="exact"/>
        </dgm:presLayoutVars>
      </dgm:prSet>
      <dgm:spPr/>
    </dgm:pt>
    <dgm:pt modelId="{D1571D2F-AE83-4128-AE04-C2B63E2AC382}" type="pres">
      <dgm:prSet presAssocID="{4C2E6FEF-A600-4CB2-A202-412BE2B8E2FE}" presName="parentText" presStyleLbl="node1" presStyleIdx="0" presStyleCnt="2">
        <dgm:presLayoutVars>
          <dgm:chMax val="0"/>
          <dgm:bulletEnabled val="1"/>
        </dgm:presLayoutVars>
      </dgm:prSet>
      <dgm:spPr/>
    </dgm:pt>
    <dgm:pt modelId="{4F479E1E-2DF3-4502-A770-C6865C38C752}" type="pres">
      <dgm:prSet presAssocID="{C72A3C19-F241-45C7-A1D6-00263E8F5804}" presName="spacer" presStyleCnt="0"/>
      <dgm:spPr/>
    </dgm:pt>
    <dgm:pt modelId="{51DB09A0-FD44-442C-AEB6-2601BD0F3A40}" type="pres">
      <dgm:prSet presAssocID="{3FDDFFF4-BBB3-4547-81E5-508A6099A24D}" presName="parentText" presStyleLbl="node1" presStyleIdx="1" presStyleCnt="2">
        <dgm:presLayoutVars>
          <dgm:chMax val="0"/>
          <dgm:bulletEnabled val="1"/>
        </dgm:presLayoutVars>
      </dgm:prSet>
      <dgm:spPr/>
    </dgm:pt>
  </dgm:ptLst>
  <dgm:cxnLst>
    <dgm:cxn modelId="{06778946-D31E-4571-AA77-8395C63B7110}" srcId="{CEF76D31-2D40-42E8-B341-A537F6996BB7}" destId="{4C2E6FEF-A600-4CB2-A202-412BE2B8E2FE}" srcOrd="0" destOrd="0" parTransId="{0E20081C-5444-47F3-BD00-585AFA48E089}" sibTransId="{C72A3C19-F241-45C7-A1D6-00263E8F5804}"/>
    <dgm:cxn modelId="{CE1868C3-2E13-4322-AC66-2242F2279CC1}" type="presOf" srcId="{4C2E6FEF-A600-4CB2-A202-412BE2B8E2FE}" destId="{D1571D2F-AE83-4128-AE04-C2B63E2AC382}" srcOrd="0" destOrd="0" presId="urn:microsoft.com/office/officeart/2005/8/layout/vList2"/>
    <dgm:cxn modelId="{80D65C3C-3574-495B-A9A8-073FDF93F89A}" type="presOf" srcId="{CEF76D31-2D40-42E8-B341-A537F6996BB7}" destId="{F2483422-9449-4A80-BB19-D38E5C2893A8}" srcOrd="0" destOrd="0" presId="urn:microsoft.com/office/officeart/2005/8/layout/vList2"/>
    <dgm:cxn modelId="{A811CB5E-7E09-4A99-B981-C4101D3019F2}" srcId="{CEF76D31-2D40-42E8-B341-A537F6996BB7}" destId="{3FDDFFF4-BBB3-4547-81E5-508A6099A24D}" srcOrd="1" destOrd="0" parTransId="{87063719-C372-4113-B392-6761364CBC17}" sibTransId="{0C76CDD1-61AF-4A48-9CDC-77E1707B3D37}"/>
    <dgm:cxn modelId="{92D32997-B20D-4D87-87F6-1D1C1AE61E6B}" type="presOf" srcId="{3FDDFFF4-BBB3-4547-81E5-508A6099A24D}" destId="{51DB09A0-FD44-442C-AEB6-2601BD0F3A40}" srcOrd="0" destOrd="0" presId="urn:microsoft.com/office/officeart/2005/8/layout/vList2"/>
    <dgm:cxn modelId="{77016DDD-1530-4C48-9D33-BB476011AB96}" type="presParOf" srcId="{F2483422-9449-4A80-BB19-D38E5C2893A8}" destId="{D1571D2F-AE83-4128-AE04-C2B63E2AC382}" srcOrd="0" destOrd="0" presId="urn:microsoft.com/office/officeart/2005/8/layout/vList2"/>
    <dgm:cxn modelId="{307C9782-E4FB-4A2B-947E-F579419E2B58}" type="presParOf" srcId="{F2483422-9449-4A80-BB19-D38E5C2893A8}" destId="{4F479E1E-2DF3-4502-A770-C6865C38C752}" srcOrd="1" destOrd="0" presId="urn:microsoft.com/office/officeart/2005/8/layout/vList2"/>
    <dgm:cxn modelId="{B2D09B42-622F-4F55-920B-CF53F53E4B41}" type="presParOf" srcId="{F2483422-9449-4A80-BB19-D38E5C2893A8}" destId="{51DB09A0-FD44-442C-AEB6-2601BD0F3A4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6AE3511-3D12-4029-89B4-709418C601BB}"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s-ES"/>
        </a:p>
      </dgm:t>
    </dgm:pt>
    <dgm:pt modelId="{809993E0-9459-4315-A39B-179027505FC1}">
      <dgm:prSet/>
      <dgm:spPr/>
      <dgm:t>
        <a:bodyPr/>
        <a:lstStyle/>
        <a:p>
          <a:pPr rtl="0"/>
          <a:r>
            <a:rPr lang="es-ES" b="0" i="0" dirty="0" smtClean="0"/>
            <a:t>// Ejemplo de método que no devuelve nada</a:t>
          </a:r>
        </a:p>
        <a:p>
          <a:r>
            <a:rPr lang="es-ES" b="0" i="0" dirty="0" err="1" smtClean="0"/>
            <a:t>public</a:t>
          </a:r>
          <a:r>
            <a:rPr lang="es-ES" b="0" i="0" dirty="0" smtClean="0"/>
            <a:t> </a:t>
          </a:r>
          <a:r>
            <a:rPr lang="es-ES" b="0" i="0" dirty="0" err="1" smtClean="0"/>
            <a:t>void</a:t>
          </a:r>
          <a:r>
            <a:rPr lang="es-ES" b="0" i="0" dirty="0" smtClean="0"/>
            <a:t> Saludar(</a:t>
          </a:r>
          <a:r>
            <a:rPr lang="es-ES" b="0" i="0" dirty="0" err="1" smtClean="0"/>
            <a:t>string</a:t>
          </a:r>
          <a:r>
            <a:rPr lang="es-ES" b="0" i="0" dirty="0" smtClean="0"/>
            <a:t> nombre)</a:t>
          </a:r>
        </a:p>
        <a:p>
          <a:r>
            <a:rPr lang="es-ES" b="0" i="0" dirty="0" smtClean="0"/>
            <a:t>{</a:t>
          </a:r>
        </a:p>
        <a:p>
          <a:r>
            <a:rPr lang="es-ES" b="0" i="0" dirty="0" err="1" smtClean="0"/>
            <a:t>Console.WriteLine</a:t>
          </a:r>
          <a:r>
            <a:rPr lang="es-ES" b="0" i="0" dirty="0" smtClean="0"/>
            <a:t>("Hola, " + nombre + "!");</a:t>
          </a:r>
        </a:p>
        <a:p>
          <a:r>
            <a:rPr lang="es-ES" b="0" i="0" dirty="0" smtClean="0"/>
            <a:t>}</a:t>
          </a:r>
          <a:endParaRPr lang="en-US" dirty="0"/>
        </a:p>
      </dgm:t>
    </dgm:pt>
    <dgm:pt modelId="{9C1D6590-A25A-46D7-8518-030E70F45E8B}" type="parTrans" cxnId="{88AE9173-08B5-4231-9FC6-3F114119A97C}">
      <dgm:prSet/>
      <dgm:spPr/>
      <dgm:t>
        <a:bodyPr/>
        <a:lstStyle/>
        <a:p>
          <a:endParaRPr lang="es-ES"/>
        </a:p>
      </dgm:t>
    </dgm:pt>
    <dgm:pt modelId="{6C19D1A2-5ED0-4342-B70C-5F9F2E7463C8}" type="sibTrans" cxnId="{88AE9173-08B5-4231-9FC6-3F114119A97C}">
      <dgm:prSet/>
      <dgm:spPr/>
      <dgm:t>
        <a:bodyPr/>
        <a:lstStyle/>
        <a:p>
          <a:endParaRPr lang="es-ES"/>
        </a:p>
      </dgm:t>
    </dgm:pt>
    <dgm:pt modelId="{E7CA2318-FDB3-4768-BACD-40D1A998F4DA}" type="pres">
      <dgm:prSet presAssocID="{26AE3511-3D12-4029-89B4-709418C601BB}" presName="linear" presStyleCnt="0">
        <dgm:presLayoutVars>
          <dgm:animLvl val="lvl"/>
          <dgm:resizeHandles val="exact"/>
        </dgm:presLayoutVars>
      </dgm:prSet>
      <dgm:spPr/>
    </dgm:pt>
    <dgm:pt modelId="{C47B3346-5AD6-412B-A4FC-4CC5E332E894}" type="pres">
      <dgm:prSet presAssocID="{809993E0-9459-4315-A39B-179027505FC1}" presName="parentText" presStyleLbl="node1" presStyleIdx="0" presStyleCnt="1">
        <dgm:presLayoutVars>
          <dgm:chMax val="0"/>
          <dgm:bulletEnabled val="1"/>
        </dgm:presLayoutVars>
      </dgm:prSet>
      <dgm:spPr/>
      <dgm:t>
        <a:bodyPr/>
        <a:lstStyle/>
        <a:p>
          <a:endParaRPr lang="es-ES"/>
        </a:p>
      </dgm:t>
    </dgm:pt>
  </dgm:ptLst>
  <dgm:cxnLst>
    <dgm:cxn modelId="{88AE9173-08B5-4231-9FC6-3F114119A97C}" srcId="{26AE3511-3D12-4029-89B4-709418C601BB}" destId="{809993E0-9459-4315-A39B-179027505FC1}" srcOrd="0" destOrd="0" parTransId="{9C1D6590-A25A-46D7-8518-030E70F45E8B}" sibTransId="{6C19D1A2-5ED0-4342-B70C-5F9F2E7463C8}"/>
    <dgm:cxn modelId="{3700ED3B-6DF1-4E6C-B493-4FE5A8391001}" type="presOf" srcId="{809993E0-9459-4315-A39B-179027505FC1}" destId="{C47B3346-5AD6-412B-A4FC-4CC5E332E894}" srcOrd="0" destOrd="0" presId="urn:microsoft.com/office/officeart/2005/8/layout/vList2"/>
    <dgm:cxn modelId="{27F67444-E552-4422-909A-6912568061A6}" type="presOf" srcId="{26AE3511-3D12-4029-89B4-709418C601BB}" destId="{E7CA2318-FDB3-4768-BACD-40D1A998F4DA}" srcOrd="0" destOrd="0" presId="urn:microsoft.com/office/officeart/2005/8/layout/vList2"/>
    <dgm:cxn modelId="{39965D64-FDAE-4BD6-A76B-FBE63A800B6A}" type="presParOf" srcId="{E7CA2318-FDB3-4768-BACD-40D1A998F4DA}" destId="{C47B3346-5AD6-412B-A4FC-4CC5E332E89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5D5256E-EB7F-4E01-8FBE-AABEEA6F298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40B3B7F2-D559-4EDF-AC61-03ED6CE1D8AE}">
      <dgm:prSet/>
      <dgm:spPr/>
      <dgm:t>
        <a:bodyPr/>
        <a:lstStyle/>
        <a:p>
          <a:pPr rtl="0"/>
          <a:r>
            <a:rPr lang="es-ES" b="0" i="0" smtClean="0"/>
            <a:t>En C#, los parámetros pueden ser pasados a los métodos por referencia o por valor.</a:t>
          </a:r>
          <a:endParaRPr lang="en-US"/>
        </a:p>
      </dgm:t>
    </dgm:pt>
    <dgm:pt modelId="{9B841588-6089-4A2C-89F8-DA7047C8330B}" type="parTrans" cxnId="{F0848698-4974-48B4-B47B-E58062797971}">
      <dgm:prSet/>
      <dgm:spPr/>
      <dgm:t>
        <a:bodyPr/>
        <a:lstStyle/>
        <a:p>
          <a:endParaRPr lang="es-ES"/>
        </a:p>
      </dgm:t>
    </dgm:pt>
    <dgm:pt modelId="{9292C42A-E86C-45CA-B17F-D03C77BB9D93}" type="sibTrans" cxnId="{F0848698-4974-48B4-B47B-E58062797971}">
      <dgm:prSet/>
      <dgm:spPr/>
      <dgm:t>
        <a:bodyPr/>
        <a:lstStyle/>
        <a:p>
          <a:endParaRPr lang="es-ES"/>
        </a:p>
      </dgm:t>
    </dgm:pt>
    <dgm:pt modelId="{468C64EC-E3D1-4FEA-987F-A521F65B0595}">
      <dgm:prSet/>
      <dgm:spPr/>
      <dgm:t>
        <a:bodyPr/>
        <a:lstStyle/>
        <a:p>
          <a:pPr rtl="0"/>
          <a:r>
            <a:rPr lang="es-ES" b="0" i="0" smtClean="0"/>
            <a:t>Cuando se pasa una variable por referencia, el método llamado recibe la variable actual, lo que significa que cualquier cambio realizado en la variable dentro del método persistirá después de que el método salga.</a:t>
          </a:r>
          <a:endParaRPr lang="en-US"/>
        </a:p>
      </dgm:t>
    </dgm:pt>
    <dgm:pt modelId="{44ED4742-AC90-4D84-94BB-A916E95A822D}" type="parTrans" cxnId="{6E4067B6-7C44-462D-8995-37EB53BA52C8}">
      <dgm:prSet/>
      <dgm:spPr/>
      <dgm:t>
        <a:bodyPr/>
        <a:lstStyle/>
        <a:p>
          <a:endParaRPr lang="es-ES"/>
        </a:p>
      </dgm:t>
    </dgm:pt>
    <dgm:pt modelId="{8E2AD6C2-0909-423E-9A15-A48509C1ACC3}" type="sibTrans" cxnId="{6E4067B6-7C44-462D-8995-37EB53BA52C8}">
      <dgm:prSet/>
      <dgm:spPr/>
      <dgm:t>
        <a:bodyPr/>
        <a:lstStyle/>
        <a:p>
          <a:endParaRPr lang="es-ES"/>
        </a:p>
      </dgm:t>
    </dgm:pt>
    <dgm:pt modelId="{45FB749B-6A25-46DD-B066-23DE8C7BBD2E}">
      <dgm:prSet/>
      <dgm:spPr/>
      <dgm:t>
        <a:bodyPr/>
        <a:lstStyle/>
        <a:p>
          <a:pPr rtl="0"/>
          <a:r>
            <a:rPr lang="es-ES" b="0" i="0" smtClean="0"/>
            <a:t>Por otro lado, cuando se pasa una variable por valor, el método llamado recibe una copia idéntica de la variable, lo que significa que cualquier cambio realizado se perderá cuando el método salga.</a:t>
          </a:r>
          <a:endParaRPr lang="en-US"/>
        </a:p>
      </dgm:t>
    </dgm:pt>
    <dgm:pt modelId="{135AFC9D-D587-482B-B6A7-1AE9124B9FFD}" type="parTrans" cxnId="{176315E6-3BB7-4BD5-970D-C715B283A597}">
      <dgm:prSet/>
      <dgm:spPr/>
      <dgm:t>
        <a:bodyPr/>
        <a:lstStyle/>
        <a:p>
          <a:endParaRPr lang="es-ES"/>
        </a:p>
      </dgm:t>
    </dgm:pt>
    <dgm:pt modelId="{F11A1D51-8D90-4AB7-B5EC-FA7AC64EAF01}" type="sibTrans" cxnId="{176315E6-3BB7-4BD5-970D-C715B283A597}">
      <dgm:prSet/>
      <dgm:spPr/>
      <dgm:t>
        <a:bodyPr/>
        <a:lstStyle/>
        <a:p>
          <a:endParaRPr lang="es-ES"/>
        </a:p>
      </dgm:t>
    </dgm:pt>
    <dgm:pt modelId="{CD654458-F5D4-421B-80CA-66EE57DFD888}" type="pres">
      <dgm:prSet presAssocID="{55D5256E-EB7F-4E01-8FBE-AABEEA6F2983}" presName="linear" presStyleCnt="0">
        <dgm:presLayoutVars>
          <dgm:animLvl val="lvl"/>
          <dgm:resizeHandles val="exact"/>
        </dgm:presLayoutVars>
      </dgm:prSet>
      <dgm:spPr/>
    </dgm:pt>
    <dgm:pt modelId="{87D650DD-031D-4203-B2A4-303044FA7426}" type="pres">
      <dgm:prSet presAssocID="{40B3B7F2-D559-4EDF-AC61-03ED6CE1D8AE}" presName="parentText" presStyleLbl="node1" presStyleIdx="0" presStyleCnt="3">
        <dgm:presLayoutVars>
          <dgm:chMax val="0"/>
          <dgm:bulletEnabled val="1"/>
        </dgm:presLayoutVars>
      </dgm:prSet>
      <dgm:spPr/>
    </dgm:pt>
    <dgm:pt modelId="{11CDF9AD-9354-4CF7-8B25-EF1DFB34DD38}" type="pres">
      <dgm:prSet presAssocID="{9292C42A-E86C-45CA-B17F-D03C77BB9D93}" presName="spacer" presStyleCnt="0"/>
      <dgm:spPr/>
    </dgm:pt>
    <dgm:pt modelId="{F8227E7B-74B9-40B0-9210-26BF2CBB67EC}" type="pres">
      <dgm:prSet presAssocID="{468C64EC-E3D1-4FEA-987F-A521F65B0595}" presName="parentText" presStyleLbl="node1" presStyleIdx="1" presStyleCnt="3">
        <dgm:presLayoutVars>
          <dgm:chMax val="0"/>
          <dgm:bulletEnabled val="1"/>
        </dgm:presLayoutVars>
      </dgm:prSet>
      <dgm:spPr/>
    </dgm:pt>
    <dgm:pt modelId="{678201F9-8FE7-4C58-B333-BE84F558227A}" type="pres">
      <dgm:prSet presAssocID="{8E2AD6C2-0909-423E-9A15-A48509C1ACC3}" presName="spacer" presStyleCnt="0"/>
      <dgm:spPr/>
    </dgm:pt>
    <dgm:pt modelId="{3220E89B-E496-4CEB-A39A-659C28D9900B}" type="pres">
      <dgm:prSet presAssocID="{45FB749B-6A25-46DD-B066-23DE8C7BBD2E}" presName="parentText" presStyleLbl="node1" presStyleIdx="2" presStyleCnt="3">
        <dgm:presLayoutVars>
          <dgm:chMax val="0"/>
          <dgm:bulletEnabled val="1"/>
        </dgm:presLayoutVars>
      </dgm:prSet>
      <dgm:spPr/>
    </dgm:pt>
  </dgm:ptLst>
  <dgm:cxnLst>
    <dgm:cxn modelId="{F29B99B1-5FDC-4854-AB6B-28A83A0CC57B}" type="presOf" srcId="{468C64EC-E3D1-4FEA-987F-A521F65B0595}" destId="{F8227E7B-74B9-40B0-9210-26BF2CBB67EC}" srcOrd="0" destOrd="0" presId="urn:microsoft.com/office/officeart/2005/8/layout/vList2"/>
    <dgm:cxn modelId="{07447180-6084-4770-8C71-B0AB3A118221}" type="presOf" srcId="{40B3B7F2-D559-4EDF-AC61-03ED6CE1D8AE}" destId="{87D650DD-031D-4203-B2A4-303044FA7426}" srcOrd="0" destOrd="0" presId="urn:microsoft.com/office/officeart/2005/8/layout/vList2"/>
    <dgm:cxn modelId="{5A6563B7-1B66-4947-855A-0DF4BD908A99}" type="presOf" srcId="{55D5256E-EB7F-4E01-8FBE-AABEEA6F2983}" destId="{CD654458-F5D4-421B-80CA-66EE57DFD888}" srcOrd="0" destOrd="0" presId="urn:microsoft.com/office/officeart/2005/8/layout/vList2"/>
    <dgm:cxn modelId="{F0848698-4974-48B4-B47B-E58062797971}" srcId="{55D5256E-EB7F-4E01-8FBE-AABEEA6F2983}" destId="{40B3B7F2-D559-4EDF-AC61-03ED6CE1D8AE}" srcOrd="0" destOrd="0" parTransId="{9B841588-6089-4A2C-89F8-DA7047C8330B}" sibTransId="{9292C42A-E86C-45CA-B17F-D03C77BB9D93}"/>
    <dgm:cxn modelId="{176315E6-3BB7-4BD5-970D-C715B283A597}" srcId="{55D5256E-EB7F-4E01-8FBE-AABEEA6F2983}" destId="{45FB749B-6A25-46DD-B066-23DE8C7BBD2E}" srcOrd="2" destOrd="0" parTransId="{135AFC9D-D587-482B-B6A7-1AE9124B9FFD}" sibTransId="{F11A1D51-8D90-4AB7-B5EC-FA7AC64EAF01}"/>
    <dgm:cxn modelId="{6E4067B6-7C44-462D-8995-37EB53BA52C8}" srcId="{55D5256E-EB7F-4E01-8FBE-AABEEA6F2983}" destId="{468C64EC-E3D1-4FEA-987F-A521F65B0595}" srcOrd="1" destOrd="0" parTransId="{44ED4742-AC90-4D84-94BB-A916E95A822D}" sibTransId="{8E2AD6C2-0909-423E-9A15-A48509C1ACC3}"/>
    <dgm:cxn modelId="{3299522D-59CD-4BBC-B790-31F7126D146B}" type="presOf" srcId="{45FB749B-6A25-46DD-B066-23DE8C7BBD2E}" destId="{3220E89B-E496-4CEB-A39A-659C28D9900B}" srcOrd="0" destOrd="0" presId="urn:microsoft.com/office/officeart/2005/8/layout/vList2"/>
    <dgm:cxn modelId="{0DEB8058-24DD-47E3-8683-5D52640A84E0}" type="presParOf" srcId="{CD654458-F5D4-421B-80CA-66EE57DFD888}" destId="{87D650DD-031D-4203-B2A4-303044FA7426}" srcOrd="0" destOrd="0" presId="urn:microsoft.com/office/officeart/2005/8/layout/vList2"/>
    <dgm:cxn modelId="{F5C7E204-E5DD-449E-B62F-BB61BF4AD249}" type="presParOf" srcId="{CD654458-F5D4-421B-80CA-66EE57DFD888}" destId="{11CDF9AD-9354-4CF7-8B25-EF1DFB34DD38}" srcOrd="1" destOrd="0" presId="urn:microsoft.com/office/officeart/2005/8/layout/vList2"/>
    <dgm:cxn modelId="{CD752C68-32C5-4BDA-B023-E84F5192F44F}" type="presParOf" srcId="{CD654458-F5D4-421B-80CA-66EE57DFD888}" destId="{F8227E7B-74B9-40B0-9210-26BF2CBB67EC}" srcOrd="2" destOrd="0" presId="urn:microsoft.com/office/officeart/2005/8/layout/vList2"/>
    <dgm:cxn modelId="{F9A9138B-D9A8-4A44-AE1F-9EB8C7CEC1E0}" type="presParOf" srcId="{CD654458-F5D4-421B-80CA-66EE57DFD888}" destId="{678201F9-8FE7-4C58-B333-BE84F558227A}" srcOrd="3" destOrd="0" presId="urn:microsoft.com/office/officeart/2005/8/layout/vList2"/>
    <dgm:cxn modelId="{3754A6E1-4B92-4832-AF10-11FE62E5E38F}" type="presParOf" srcId="{CD654458-F5D4-421B-80CA-66EE57DFD888}" destId="{3220E89B-E496-4CEB-A39A-659C28D9900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5F77E0-B1BB-496B-ADD7-E99FAD7B43E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B55B3F48-7943-4EE5-B3DF-7C93A64E9665}">
      <dgm:prSet/>
      <dgm:spPr/>
      <dgm:t>
        <a:bodyPr/>
        <a:lstStyle/>
        <a:p>
          <a:pPr rtl="0"/>
          <a:r>
            <a:rPr lang="es-ES" b="0" i="0" smtClean="0"/>
            <a:t>En C#, todos los parámetros se pasan por valor a menos que se especifique lo contrario. Esto es contrario a Visual Basic pero similar a C++.</a:t>
          </a:r>
          <a:endParaRPr lang="en-US"/>
        </a:p>
      </dgm:t>
    </dgm:pt>
    <dgm:pt modelId="{B0A943CC-BC8B-4C32-92BB-4089B4205F19}" type="parTrans" cxnId="{ACD0601A-DD5C-4C2B-BDB3-C5935C2E4FFD}">
      <dgm:prSet/>
      <dgm:spPr/>
      <dgm:t>
        <a:bodyPr/>
        <a:lstStyle/>
        <a:p>
          <a:endParaRPr lang="es-ES"/>
        </a:p>
      </dgm:t>
    </dgm:pt>
    <dgm:pt modelId="{26EFD7BA-F76D-4CF1-9DE6-EDA9F2A6E881}" type="sibTrans" cxnId="{ACD0601A-DD5C-4C2B-BDB3-C5935C2E4FFD}">
      <dgm:prSet/>
      <dgm:spPr/>
      <dgm:t>
        <a:bodyPr/>
        <a:lstStyle/>
        <a:p>
          <a:endParaRPr lang="es-ES"/>
        </a:p>
      </dgm:t>
    </dgm:pt>
    <dgm:pt modelId="{81E3021C-6AFA-47AB-9D50-1E0F766D0812}">
      <dgm:prSet/>
      <dgm:spPr/>
      <dgm:t>
        <a:bodyPr/>
        <a:lstStyle/>
        <a:p>
          <a:pPr rtl="0"/>
          <a:r>
            <a:rPr lang="es-ES" b="0" i="0" smtClean="0"/>
            <a:t>Es importante entender que para tipos de datos por referencia, solo se copia la referencia a un objeto, no el objeto en sí mismo. Por lo tanto, los cambios realizados en el objeto subyacente persistirán.</a:t>
          </a:r>
          <a:endParaRPr lang="en-US"/>
        </a:p>
      </dgm:t>
    </dgm:pt>
    <dgm:pt modelId="{AAF0AA7F-ADAC-4765-AA78-AB66D0E42577}" type="parTrans" cxnId="{80F93DAF-DD1E-4E7E-8155-6497F3F95ED0}">
      <dgm:prSet/>
      <dgm:spPr/>
      <dgm:t>
        <a:bodyPr/>
        <a:lstStyle/>
        <a:p>
          <a:endParaRPr lang="es-ES"/>
        </a:p>
      </dgm:t>
    </dgm:pt>
    <dgm:pt modelId="{A7BFF3D2-ECE3-4A51-AE50-6A05319BF19E}" type="sibTrans" cxnId="{80F93DAF-DD1E-4E7E-8155-6497F3F95ED0}">
      <dgm:prSet/>
      <dgm:spPr/>
      <dgm:t>
        <a:bodyPr/>
        <a:lstStyle/>
        <a:p>
          <a:endParaRPr lang="es-ES"/>
        </a:p>
      </dgm:t>
    </dgm:pt>
    <dgm:pt modelId="{DC9B7DC9-F9D4-434A-9BFA-190A228A8D46}">
      <dgm:prSet/>
      <dgm:spPr/>
      <dgm:t>
        <a:bodyPr/>
        <a:lstStyle/>
        <a:p>
          <a:pPr rtl="0"/>
          <a:r>
            <a:rPr lang="es-ES" b="0" i="0" smtClean="0"/>
            <a:t>Para tipos de datos por valor, se pasa una copia de los datos mismos al método. Por ejemplo, un int se pasa por valor a un método, y cualquier cambio realizado al valor de ese int no cambiará el valor del int original.</a:t>
          </a:r>
          <a:endParaRPr lang="en-US"/>
        </a:p>
      </dgm:t>
    </dgm:pt>
    <dgm:pt modelId="{816E2F76-6DC8-4DCA-990A-C772E5F40A00}" type="parTrans" cxnId="{AA85A9DA-38E4-4A2C-99EB-E10EBC2FB3B4}">
      <dgm:prSet/>
      <dgm:spPr/>
      <dgm:t>
        <a:bodyPr/>
        <a:lstStyle/>
        <a:p>
          <a:endParaRPr lang="es-ES"/>
        </a:p>
      </dgm:t>
    </dgm:pt>
    <dgm:pt modelId="{C3E36544-125F-4DF3-825B-36E701E6321D}" type="sibTrans" cxnId="{AA85A9DA-38E4-4A2C-99EB-E10EBC2FB3B4}">
      <dgm:prSet/>
      <dgm:spPr/>
      <dgm:t>
        <a:bodyPr/>
        <a:lstStyle/>
        <a:p>
          <a:endParaRPr lang="es-ES"/>
        </a:p>
      </dgm:t>
    </dgm:pt>
    <dgm:pt modelId="{43AEC47D-082D-41AD-A034-8BC18ED5052D}" type="pres">
      <dgm:prSet presAssocID="{E45F77E0-B1BB-496B-ADD7-E99FAD7B43E2}" presName="linear" presStyleCnt="0">
        <dgm:presLayoutVars>
          <dgm:animLvl val="lvl"/>
          <dgm:resizeHandles val="exact"/>
        </dgm:presLayoutVars>
      </dgm:prSet>
      <dgm:spPr/>
    </dgm:pt>
    <dgm:pt modelId="{54B84A4D-8005-4A41-AA6A-92ABE5A24549}" type="pres">
      <dgm:prSet presAssocID="{B55B3F48-7943-4EE5-B3DF-7C93A64E9665}" presName="parentText" presStyleLbl="node1" presStyleIdx="0" presStyleCnt="3">
        <dgm:presLayoutVars>
          <dgm:chMax val="0"/>
          <dgm:bulletEnabled val="1"/>
        </dgm:presLayoutVars>
      </dgm:prSet>
      <dgm:spPr/>
    </dgm:pt>
    <dgm:pt modelId="{93B0F68A-94BF-4586-B6EC-FFCCC8E3AC25}" type="pres">
      <dgm:prSet presAssocID="{26EFD7BA-F76D-4CF1-9DE6-EDA9F2A6E881}" presName="spacer" presStyleCnt="0"/>
      <dgm:spPr/>
    </dgm:pt>
    <dgm:pt modelId="{E97DD4BE-19F2-413B-B6E6-DC2548FF487D}" type="pres">
      <dgm:prSet presAssocID="{81E3021C-6AFA-47AB-9D50-1E0F766D0812}" presName="parentText" presStyleLbl="node1" presStyleIdx="1" presStyleCnt="3">
        <dgm:presLayoutVars>
          <dgm:chMax val="0"/>
          <dgm:bulletEnabled val="1"/>
        </dgm:presLayoutVars>
      </dgm:prSet>
      <dgm:spPr/>
    </dgm:pt>
    <dgm:pt modelId="{EF0DE424-4441-4E6D-BB1D-CAFDF05552E0}" type="pres">
      <dgm:prSet presAssocID="{A7BFF3D2-ECE3-4A51-AE50-6A05319BF19E}" presName="spacer" presStyleCnt="0"/>
      <dgm:spPr/>
    </dgm:pt>
    <dgm:pt modelId="{B42E6347-5DE4-4598-9C67-3F8F5D28FEFB}" type="pres">
      <dgm:prSet presAssocID="{DC9B7DC9-F9D4-434A-9BFA-190A228A8D46}" presName="parentText" presStyleLbl="node1" presStyleIdx="2" presStyleCnt="3">
        <dgm:presLayoutVars>
          <dgm:chMax val="0"/>
          <dgm:bulletEnabled val="1"/>
        </dgm:presLayoutVars>
      </dgm:prSet>
      <dgm:spPr/>
    </dgm:pt>
  </dgm:ptLst>
  <dgm:cxnLst>
    <dgm:cxn modelId="{AA85A9DA-38E4-4A2C-99EB-E10EBC2FB3B4}" srcId="{E45F77E0-B1BB-496B-ADD7-E99FAD7B43E2}" destId="{DC9B7DC9-F9D4-434A-9BFA-190A228A8D46}" srcOrd="2" destOrd="0" parTransId="{816E2F76-6DC8-4DCA-990A-C772E5F40A00}" sibTransId="{C3E36544-125F-4DF3-825B-36E701E6321D}"/>
    <dgm:cxn modelId="{BAA879D5-7423-415A-9781-C586AED8DD66}" type="presOf" srcId="{E45F77E0-B1BB-496B-ADD7-E99FAD7B43E2}" destId="{43AEC47D-082D-41AD-A034-8BC18ED5052D}" srcOrd="0" destOrd="0" presId="urn:microsoft.com/office/officeart/2005/8/layout/vList2"/>
    <dgm:cxn modelId="{80F93DAF-DD1E-4E7E-8155-6497F3F95ED0}" srcId="{E45F77E0-B1BB-496B-ADD7-E99FAD7B43E2}" destId="{81E3021C-6AFA-47AB-9D50-1E0F766D0812}" srcOrd="1" destOrd="0" parTransId="{AAF0AA7F-ADAC-4765-AA78-AB66D0E42577}" sibTransId="{A7BFF3D2-ECE3-4A51-AE50-6A05319BF19E}"/>
    <dgm:cxn modelId="{02057BA4-FF0D-4A36-AF3C-0C0BCCC99C19}" type="presOf" srcId="{DC9B7DC9-F9D4-434A-9BFA-190A228A8D46}" destId="{B42E6347-5DE4-4598-9C67-3F8F5D28FEFB}" srcOrd="0" destOrd="0" presId="urn:microsoft.com/office/officeart/2005/8/layout/vList2"/>
    <dgm:cxn modelId="{ACD0601A-DD5C-4C2B-BDB3-C5935C2E4FFD}" srcId="{E45F77E0-B1BB-496B-ADD7-E99FAD7B43E2}" destId="{B55B3F48-7943-4EE5-B3DF-7C93A64E9665}" srcOrd="0" destOrd="0" parTransId="{B0A943CC-BC8B-4C32-92BB-4089B4205F19}" sibTransId="{26EFD7BA-F76D-4CF1-9DE6-EDA9F2A6E881}"/>
    <dgm:cxn modelId="{8D4A2A34-5555-4FBC-82DC-904780DB5D9A}" type="presOf" srcId="{81E3021C-6AFA-47AB-9D50-1E0F766D0812}" destId="{E97DD4BE-19F2-413B-B6E6-DC2548FF487D}" srcOrd="0" destOrd="0" presId="urn:microsoft.com/office/officeart/2005/8/layout/vList2"/>
    <dgm:cxn modelId="{BDD76F31-C622-4384-B734-C1A928DF893D}" type="presOf" srcId="{B55B3F48-7943-4EE5-B3DF-7C93A64E9665}" destId="{54B84A4D-8005-4A41-AA6A-92ABE5A24549}" srcOrd="0" destOrd="0" presId="urn:microsoft.com/office/officeart/2005/8/layout/vList2"/>
    <dgm:cxn modelId="{A9D05F35-2D5B-4E35-8668-070DE0EF6946}" type="presParOf" srcId="{43AEC47D-082D-41AD-A034-8BC18ED5052D}" destId="{54B84A4D-8005-4A41-AA6A-92ABE5A24549}" srcOrd="0" destOrd="0" presId="urn:microsoft.com/office/officeart/2005/8/layout/vList2"/>
    <dgm:cxn modelId="{07F9C98B-EF30-4401-B570-F80E77E26F7F}" type="presParOf" srcId="{43AEC47D-082D-41AD-A034-8BC18ED5052D}" destId="{93B0F68A-94BF-4586-B6EC-FFCCC8E3AC25}" srcOrd="1" destOrd="0" presId="urn:microsoft.com/office/officeart/2005/8/layout/vList2"/>
    <dgm:cxn modelId="{567EF5EC-0B45-4244-BCF6-7FF09967DB46}" type="presParOf" srcId="{43AEC47D-082D-41AD-A034-8BC18ED5052D}" destId="{E97DD4BE-19F2-413B-B6E6-DC2548FF487D}" srcOrd="2" destOrd="0" presId="urn:microsoft.com/office/officeart/2005/8/layout/vList2"/>
    <dgm:cxn modelId="{1CEF9789-0519-43AA-A59F-68095A877FD2}" type="presParOf" srcId="{43AEC47D-082D-41AD-A034-8BC18ED5052D}" destId="{EF0DE424-4441-4E6D-BB1D-CAFDF05552E0}" srcOrd="3" destOrd="0" presId="urn:microsoft.com/office/officeart/2005/8/layout/vList2"/>
    <dgm:cxn modelId="{F96D645B-6B04-46C1-9FEB-FF8BF4E1AE4D}" type="presParOf" srcId="{43AEC47D-082D-41AD-A034-8BC18ED5052D}" destId="{B42E6347-5DE4-4598-9C67-3F8F5D28FEF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27023EF-6126-4A5B-B22E-E530CE9CAE1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FE19115B-1614-4321-BBC6-36B533C9B26E}">
      <dgm:prSet/>
      <dgm:spPr/>
      <dgm:t>
        <a:bodyPr/>
        <a:lstStyle/>
        <a:p>
          <a:pPr rtl="0"/>
          <a:r>
            <a:rPr lang="es-ES" b="0" i="0" smtClean="0"/>
            <a:t>Se puede forzar que los parámetros se pasen por referencia utilizando la palabra clave ref.</a:t>
          </a:r>
          <a:endParaRPr lang="en-US"/>
        </a:p>
      </dgm:t>
    </dgm:pt>
    <dgm:pt modelId="{B74AB1B0-6DF1-4D9F-A4C6-22EB6731C53D}" type="parTrans" cxnId="{C59AB63D-F70C-49D7-8587-4908A1DB7170}">
      <dgm:prSet/>
      <dgm:spPr/>
      <dgm:t>
        <a:bodyPr/>
        <a:lstStyle/>
        <a:p>
          <a:endParaRPr lang="es-ES"/>
        </a:p>
      </dgm:t>
    </dgm:pt>
    <dgm:pt modelId="{2F0D4FEA-7BD0-4725-8302-C3247F8B7366}" type="sibTrans" cxnId="{C59AB63D-F70C-49D7-8587-4908A1DB7170}">
      <dgm:prSet/>
      <dgm:spPr/>
      <dgm:t>
        <a:bodyPr/>
        <a:lstStyle/>
        <a:p>
          <a:endParaRPr lang="es-ES"/>
        </a:p>
      </dgm:t>
    </dgm:pt>
    <dgm:pt modelId="{58CD353C-7CDE-43A2-B6CD-C8A2A6FD620B}">
      <dgm:prSet/>
      <dgm:spPr/>
      <dgm:t>
        <a:bodyPr/>
        <a:lstStyle/>
        <a:p>
          <a:pPr rtl="0"/>
          <a:r>
            <a:rPr lang="es-ES" b="0" i="0" smtClean="0"/>
            <a:t>Si un parámetro se pasa a un método y si el argumento de entrada para ese método está precedido por la palabra clave ref, cualquier cambio que el método realice en la variable afectará el valor del objeto original.</a:t>
          </a:r>
          <a:endParaRPr lang="en-US"/>
        </a:p>
      </dgm:t>
    </dgm:pt>
    <dgm:pt modelId="{3A8F21A1-D9C7-4186-8E24-A50A4645A28B}" type="parTrans" cxnId="{706D1ED3-D56D-4E60-AEBD-2B6C89F7E7D8}">
      <dgm:prSet/>
      <dgm:spPr/>
      <dgm:t>
        <a:bodyPr/>
        <a:lstStyle/>
        <a:p>
          <a:endParaRPr lang="es-ES"/>
        </a:p>
      </dgm:t>
    </dgm:pt>
    <dgm:pt modelId="{D7F0F14E-3D7A-498E-8F06-22DBCB862425}" type="sibTrans" cxnId="{706D1ED3-D56D-4E60-AEBD-2B6C89F7E7D8}">
      <dgm:prSet/>
      <dgm:spPr/>
      <dgm:t>
        <a:bodyPr/>
        <a:lstStyle/>
        <a:p>
          <a:endParaRPr lang="es-ES"/>
        </a:p>
      </dgm:t>
    </dgm:pt>
    <dgm:pt modelId="{4B11531C-590E-43EF-A39B-D3BC723D1757}">
      <dgm:prSet/>
      <dgm:spPr/>
      <dgm:t>
        <a:bodyPr/>
        <a:lstStyle/>
        <a:p>
          <a:pPr rtl="0"/>
          <a:r>
            <a:rPr lang="es-ES" b="0" i="0" smtClean="0"/>
            <a:t>Es necesario agregar la palabra clave ref al invocar el método para que funcione correctamente.</a:t>
          </a:r>
          <a:endParaRPr lang="en-US"/>
        </a:p>
      </dgm:t>
    </dgm:pt>
    <dgm:pt modelId="{8F7F9C86-4CE8-4DDB-91A4-219AE0E50061}" type="parTrans" cxnId="{2FD04763-03E6-4D2B-97E3-95CE3445B2ED}">
      <dgm:prSet/>
      <dgm:spPr/>
      <dgm:t>
        <a:bodyPr/>
        <a:lstStyle/>
        <a:p>
          <a:endParaRPr lang="es-ES"/>
        </a:p>
      </dgm:t>
    </dgm:pt>
    <dgm:pt modelId="{023BE811-A662-4815-86FE-270DB58B2859}" type="sibTrans" cxnId="{2FD04763-03E6-4D2B-97E3-95CE3445B2ED}">
      <dgm:prSet/>
      <dgm:spPr/>
      <dgm:t>
        <a:bodyPr/>
        <a:lstStyle/>
        <a:p>
          <a:endParaRPr lang="es-ES"/>
        </a:p>
      </dgm:t>
    </dgm:pt>
    <dgm:pt modelId="{56C6A748-E269-4843-9968-43F210B9FABF}" type="pres">
      <dgm:prSet presAssocID="{C27023EF-6126-4A5B-B22E-E530CE9CAE1E}" presName="linear" presStyleCnt="0">
        <dgm:presLayoutVars>
          <dgm:animLvl val="lvl"/>
          <dgm:resizeHandles val="exact"/>
        </dgm:presLayoutVars>
      </dgm:prSet>
      <dgm:spPr/>
    </dgm:pt>
    <dgm:pt modelId="{AE24238F-0CFD-4B06-B9A7-7227224A7CB3}" type="pres">
      <dgm:prSet presAssocID="{FE19115B-1614-4321-BBC6-36B533C9B26E}" presName="parentText" presStyleLbl="node1" presStyleIdx="0" presStyleCnt="3">
        <dgm:presLayoutVars>
          <dgm:chMax val="0"/>
          <dgm:bulletEnabled val="1"/>
        </dgm:presLayoutVars>
      </dgm:prSet>
      <dgm:spPr/>
    </dgm:pt>
    <dgm:pt modelId="{6CD9D7FA-2C88-4CC9-8FB7-DD910327AAB1}" type="pres">
      <dgm:prSet presAssocID="{2F0D4FEA-7BD0-4725-8302-C3247F8B7366}" presName="spacer" presStyleCnt="0"/>
      <dgm:spPr/>
    </dgm:pt>
    <dgm:pt modelId="{11572FB0-E0C2-4059-9051-184E9BBAA6E4}" type="pres">
      <dgm:prSet presAssocID="{58CD353C-7CDE-43A2-B6CD-C8A2A6FD620B}" presName="parentText" presStyleLbl="node1" presStyleIdx="1" presStyleCnt="3">
        <dgm:presLayoutVars>
          <dgm:chMax val="0"/>
          <dgm:bulletEnabled val="1"/>
        </dgm:presLayoutVars>
      </dgm:prSet>
      <dgm:spPr/>
    </dgm:pt>
    <dgm:pt modelId="{5C029C59-10B2-4760-A39D-F2A389B1C8D1}" type="pres">
      <dgm:prSet presAssocID="{D7F0F14E-3D7A-498E-8F06-22DBCB862425}" presName="spacer" presStyleCnt="0"/>
      <dgm:spPr/>
    </dgm:pt>
    <dgm:pt modelId="{DB352B47-E50D-4868-9AA8-D961928684DA}" type="pres">
      <dgm:prSet presAssocID="{4B11531C-590E-43EF-A39B-D3BC723D1757}" presName="parentText" presStyleLbl="node1" presStyleIdx="2" presStyleCnt="3">
        <dgm:presLayoutVars>
          <dgm:chMax val="0"/>
          <dgm:bulletEnabled val="1"/>
        </dgm:presLayoutVars>
      </dgm:prSet>
      <dgm:spPr/>
    </dgm:pt>
  </dgm:ptLst>
  <dgm:cxnLst>
    <dgm:cxn modelId="{E3B7B00E-EE1C-47E2-AE37-62ABB8CC4DD3}" type="presOf" srcId="{58CD353C-7CDE-43A2-B6CD-C8A2A6FD620B}" destId="{11572FB0-E0C2-4059-9051-184E9BBAA6E4}" srcOrd="0" destOrd="0" presId="urn:microsoft.com/office/officeart/2005/8/layout/vList2"/>
    <dgm:cxn modelId="{706D1ED3-D56D-4E60-AEBD-2B6C89F7E7D8}" srcId="{C27023EF-6126-4A5B-B22E-E530CE9CAE1E}" destId="{58CD353C-7CDE-43A2-B6CD-C8A2A6FD620B}" srcOrd="1" destOrd="0" parTransId="{3A8F21A1-D9C7-4186-8E24-A50A4645A28B}" sibTransId="{D7F0F14E-3D7A-498E-8F06-22DBCB862425}"/>
    <dgm:cxn modelId="{12CEA0BA-F1A6-431A-AE25-275108B3A627}" type="presOf" srcId="{FE19115B-1614-4321-BBC6-36B533C9B26E}" destId="{AE24238F-0CFD-4B06-B9A7-7227224A7CB3}" srcOrd="0" destOrd="0" presId="urn:microsoft.com/office/officeart/2005/8/layout/vList2"/>
    <dgm:cxn modelId="{9265AFED-8DD4-4780-BDC2-931CA26A5757}" type="presOf" srcId="{4B11531C-590E-43EF-A39B-D3BC723D1757}" destId="{DB352B47-E50D-4868-9AA8-D961928684DA}" srcOrd="0" destOrd="0" presId="urn:microsoft.com/office/officeart/2005/8/layout/vList2"/>
    <dgm:cxn modelId="{C59AB63D-F70C-49D7-8587-4908A1DB7170}" srcId="{C27023EF-6126-4A5B-B22E-E530CE9CAE1E}" destId="{FE19115B-1614-4321-BBC6-36B533C9B26E}" srcOrd="0" destOrd="0" parTransId="{B74AB1B0-6DF1-4D9F-A4C6-22EB6731C53D}" sibTransId="{2F0D4FEA-7BD0-4725-8302-C3247F8B7366}"/>
    <dgm:cxn modelId="{4DE35BBD-FC79-49A4-8B4E-59B4C818AA33}" type="presOf" srcId="{C27023EF-6126-4A5B-B22E-E530CE9CAE1E}" destId="{56C6A748-E269-4843-9968-43F210B9FABF}" srcOrd="0" destOrd="0" presId="urn:microsoft.com/office/officeart/2005/8/layout/vList2"/>
    <dgm:cxn modelId="{2FD04763-03E6-4D2B-97E3-95CE3445B2ED}" srcId="{C27023EF-6126-4A5B-B22E-E530CE9CAE1E}" destId="{4B11531C-590E-43EF-A39B-D3BC723D1757}" srcOrd="2" destOrd="0" parTransId="{8F7F9C86-4CE8-4DDB-91A4-219AE0E50061}" sibTransId="{023BE811-A662-4815-86FE-270DB58B2859}"/>
    <dgm:cxn modelId="{EA17FFB9-F3BA-4366-8205-78D038415182}" type="presParOf" srcId="{56C6A748-E269-4843-9968-43F210B9FABF}" destId="{AE24238F-0CFD-4B06-B9A7-7227224A7CB3}" srcOrd="0" destOrd="0" presId="urn:microsoft.com/office/officeart/2005/8/layout/vList2"/>
    <dgm:cxn modelId="{11AD1643-24E7-495C-8747-F0D39AFF4FEF}" type="presParOf" srcId="{56C6A748-E269-4843-9968-43F210B9FABF}" destId="{6CD9D7FA-2C88-4CC9-8FB7-DD910327AAB1}" srcOrd="1" destOrd="0" presId="urn:microsoft.com/office/officeart/2005/8/layout/vList2"/>
    <dgm:cxn modelId="{9F867174-3F32-410F-A12F-3F58ECE88FC7}" type="presParOf" srcId="{56C6A748-E269-4843-9968-43F210B9FABF}" destId="{11572FB0-E0C2-4059-9051-184E9BBAA6E4}" srcOrd="2" destOrd="0" presId="urn:microsoft.com/office/officeart/2005/8/layout/vList2"/>
    <dgm:cxn modelId="{24D4639D-641A-42D3-8177-A53D001B0384}" type="presParOf" srcId="{56C6A748-E269-4843-9968-43F210B9FABF}" destId="{5C029C59-10B2-4760-A39D-F2A389B1C8D1}" srcOrd="3" destOrd="0" presId="urn:microsoft.com/office/officeart/2005/8/layout/vList2"/>
    <dgm:cxn modelId="{B3187EF1-A09F-48F8-A5A5-75AEB6611547}" type="presParOf" srcId="{56C6A748-E269-4843-9968-43F210B9FABF}" destId="{DB352B47-E50D-4868-9AA8-D961928684D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75AE84-E5EC-4EC2-8CEF-2C51DF508D8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87DCC193-D140-4B2E-B328-3B05C4F56412}">
      <dgm:prSet/>
      <dgm:spPr/>
      <dgm:t>
        <a:bodyPr/>
        <a:lstStyle/>
        <a:p>
          <a:pPr rtl="0"/>
          <a:r>
            <a:rPr lang="es-ES" b="0" i="0" smtClean="0"/>
            <a:t>- Define la estructura de los objetos (llamados instancias).</a:t>
          </a:r>
          <a:endParaRPr lang="en-US"/>
        </a:p>
      </dgm:t>
    </dgm:pt>
    <dgm:pt modelId="{D4C05CA2-9935-4D3B-8E8C-F92E253C2247}" type="parTrans" cxnId="{212E1F49-A105-44EE-9F0A-B29591CDA1FD}">
      <dgm:prSet/>
      <dgm:spPr/>
      <dgm:t>
        <a:bodyPr/>
        <a:lstStyle/>
        <a:p>
          <a:endParaRPr lang="es-ES"/>
        </a:p>
      </dgm:t>
    </dgm:pt>
    <dgm:pt modelId="{69D0B49D-4E37-4D2A-83DF-B30628423461}" type="sibTrans" cxnId="{212E1F49-A105-44EE-9F0A-B29591CDA1FD}">
      <dgm:prSet/>
      <dgm:spPr/>
      <dgm:t>
        <a:bodyPr/>
        <a:lstStyle/>
        <a:p>
          <a:endParaRPr lang="es-ES"/>
        </a:p>
      </dgm:t>
    </dgm:pt>
    <dgm:pt modelId="{4C37B4C4-1E4E-48AB-96CB-B4C9F49E9D89}">
      <dgm:prSet/>
      <dgm:spPr/>
      <dgm:t>
        <a:bodyPr/>
        <a:lstStyle/>
        <a:p>
          <a:pPr rtl="0"/>
          <a:r>
            <a:rPr lang="es-ES" b="0" i="0" smtClean="0"/>
            <a:t>- Ejemplo: Una clase que representa un cliente define campos como CustomerID, FirstName, LastName y Address.</a:t>
          </a:r>
          <a:endParaRPr lang="en-US"/>
        </a:p>
      </dgm:t>
    </dgm:pt>
    <dgm:pt modelId="{F817C9D7-E3CF-461D-B3F2-FBA23CEE8417}" type="parTrans" cxnId="{A53DC736-8CC0-4844-91DE-3DCE82B259FB}">
      <dgm:prSet/>
      <dgm:spPr/>
      <dgm:t>
        <a:bodyPr/>
        <a:lstStyle/>
        <a:p>
          <a:endParaRPr lang="es-ES"/>
        </a:p>
      </dgm:t>
    </dgm:pt>
    <dgm:pt modelId="{B77C6624-6982-4D14-A306-95F0B25A66F8}" type="sibTrans" cxnId="{A53DC736-8CC0-4844-91DE-3DCE82B259FB}">
      <dgm:prSet/>
      <dgm:spPr/>
      <dgm:t>
        <a:bodyPr/>
        <a:lstStyle/>
        <a:p>
          <a:endParaRPr lang="es-ES"/>
        </a:p>
      </dgm:t>
    </dgm:pt>
    <dgm:pt modelId="{5813F131-38C2-4741-B078-E913D0313F11}">
      <dgm:prSet/>
      <dgm:spPr/>
      <dgm:t>
        <a:bodyPr/>
        <a:lstStyle/>
        <a:p>
          <a:pPr rtl="0"/>
          <a:r>
            <a:rPr lang="es-ES" b="0" i="0" smtClean="0"/>
            <a:t>- También define funcionalidad que actúa sobre los datos almacenados en esos campos.</a:t>
          </a:r>
          <a:endParaRPr lang="en-US"/>
        </a:p>
      </dgm:t>
    </dgm:pt>
    <dgm:pt modelId="{A82B2D18-73E5-4FA1-A8FA-58AB4535F3C9}" type="parTrans" cxnId="{C532EE5A-2392-4627-B721-E06F12924FDF}">
      <dgm:prSet/>
      <dgm:spPr/>
      <dgm:t>
        <a:bodyPr/>
        <a:lstStyle/>
        <a:p>
          <a:endParaRPr lang="es-ES"/>
        </a:p>
      </dgm:t>
    </dgm:pt>
    <dgm:pt modelId="{2DA5FD32-14BB-4AC2-94AF-C4F15ECD0D62}" type="sibTrans" cxnId="{C532EE5A-2392-4627-B721-E06F12924FDF}">
      <dgm:prSet/>
      <dgm:spPr/>
      <dgm:t>
        <a:bodyPr/>
        <a:lstStyle/>
        <a:p>
          <a:endParaRPr lang="es-ES"/>
        </a:p>
      </dgm:t>
    </dgm:pt>
    <dgm:pt modelId="{135D853C-F4FD-4BBE-8878-0AABF30752AB}">
      <dgm:prSet/>
      <dgm:spPr/>
      <dgm:t>
        <a:bodyPr/>
        <a:lstStyle/>
        <a:p>
          <a:pPr rtl="0"/>
          <a:r>
            <a:rPr lang="es-ES" b="0" i="0" smtClean="0"/>
            <a:t>- Puedes instanciar un objeto de esta clase para representar un cliente específico, establecer los valores de los campos para esa instancia, y usar su funcionalidad.</a:t>
          </a:r>
          <a:endParaRPr lang="en-US"/>
        </a:p>
      </dgm:t>
    </dgm:pt>
    <dgm:pt modelId="{EA810C02-E7A0-4309-AB69-82AAC5310FBE}" type="parTrans" cxnId="{176AAE08-0336-4264-8F9A-C97CB6342831}">
      <dgm:prSet/>
      <dgm:spPr/>
      <dgm:t>
        <a:bodyPr/>
        <a:lstStyle/>
        <a:p>
          <a:endParaRPr lang="es-ES"/>
        </a:p>
      </dgm:t>
    </dgm:pt>
    <dgm:pt modelId="{78CC3D3B-6803-452F-AD89-43854EC7F927}" type="sibTrans" cxnId="{176AAE08-0336-4264-8F9A-C97CB6342831}">
      <dgm:prSet/>
      <dgm:spPr/>
      <dgm:t>
        <a:bodyPr/>
        <a:lstStyle/>
        <a:p>
          <a:endParaRPr lang="es-ES"/>
        </a:p>
      </dgm:t>
    </dgm:pt>
    <dgm:pt modelId="{D425A0D7-AF84-4F27-B45E-3AA741D4D28C}" type="pres">
      <dgm:prSet presAssocID="{E875AE84-E5EC-4EC2-8CEF-2C51DF508D83}" presName="linear" presStyleCnt="0">
        <dgm:presLayoutVars>
          <dgm:animLvl val="lvl"/>
          <dgm:resizeHandles val="exact"/>
        </dgm:presLayoutVars>
      </dgm:prSet>
      <dgm:spPr/>
    </dgm:pt>
    <dgm:pt modelId="{6F62763B-3F00-4BDE-A765-9F27132B5FCC}" type="pres">
      <dgm:prSet presAssocID="{87DCC193-D140-4B2E-B328-3B05C4F56412}" presName="parentText" presStyleLbl="node1" presStyleIdx="0" presStyleCnt="4">
        <dgm:presLayoutVars>
          <dgm:chMax val="0"/>
          <dgm:bulletEnabled val="1"/>
        </dgm:presLayoutVars>
      </dgm:prSet>
      <dgm:spPr/>
    </dgm:pt>
    <dgm:pt modelId="{89FBBBA1-6823-4AF4-8340-D2726114B52B}" type="pres">
      <dgm:prSet presAssocID="{69D0B49D-4E37-4D2A-83DF-B30628423461}" presName="spacer" presStyleCnt="0"/>
      <dgm:spPr/>
    </dgm:pt>
    <dgm:pt modelId="{9D1903FC-6F84-481B-8BA5-80178832C4BA}" type="pres">
      <dgm:prSet presAssocID="{4C37B4C4-1E4E-48AB-96CB-B4C9F49E9D89}" presName="parentText" presStyleLbl="node1" presStyleIdx="1" presStyleCnt="4">
        <dgm:presLayoutVars>
          <dgm:chMax val="0"/>
          <dgm:bulletEnabled val="1"/>
        </dgm:presLayoutVars>
      </dgm:prSet>
      <dgm:spPr/>
    </dgm:pt>
    <dgm:pt modelId="{05581DE6-02BE-4503-9C5E-3F2BD1F1751E}" type="pres">
      <dgm:prSet presAssocID="{B77C6624-6982-4D14-A306-95F0B25A66F8}" presName="spacer" presStyleCnt="0"/>
      <dgm:spPr/>
    </dgm:pt>
    <dgm:pt modelId="{C9D886AB-6767-46F9-BDBD-D5087FB0AA9A}" type="pres">
      <dgm:prSet presAssocID="{5813F131-38C2-4741-B078-E913D0313F11}" presName="parentText" presStyleLbl="node1" presStyleIdx="2" presStyleCnt="4">
        <dgm:presLayoutVars>
          <dgm:chMax val="0"/>
          <dgm:bulletEnabled val="1"/>
        </dgm:presLayoutVars>
      </dgm:prSet>
      <dgm:spPr/>
    </dgm:pt>
    <dgm:pt modelId="{C53E4EF5-C0F1-4927-8B92-4E4E6B6F087A}" type="pres">
      <dgm:prSet presAssocID="{2DA5FD32-14BB-4AC2-94AF-C4F15ECD0D62}" presName="spacer" presStyleCnt="0"/>
      <dgm:spPr/>
    </dgm:pt>
    <dgm:pt modelId="{400ECFF0-4450-4CC6-BCDF-D14402709F8C}" type="pres">
      <dgm:prSet presAssocID="{135D853C-F4FD-4BBE-8878-0AABF30752AB}" presName="parentText" presStyleLbl="node1" presStyleIdx="3" presStyleCnt="4">
        <dgm:presLayoutVars>
          <dgm:chMax val="0"/>
          <dgm:bulletEnabled val="1"/>
        </dgm:presLayoutVars>
      </dgm:prSet>
      <dgm:spPr/>
    </dgm:pt>
  </dgm:ptLst>
  <dgm:cxnLst>
    <dgm:cxn modelId="{668BBDD7-EDBB-44F6-A64F-102BD53018EE}" type="presOf" srcId="{87DCC193-D140-4B2E-B328-3B05C4F56412}" destId="{6F62763B-3F00-4BDE-A765-9F27132B5FCC}" srcOrd="0" destOrd="0" presId="urn:microsoft.com/office/officeart/2005/8/layout/vList2"/>
    <dgm:cxn modelId="{C532EE5A-2392-4627-B721-E06F12924FDF}" srcId="{E875AE84-E5EC-4EC2-8CEF-2C51DF508D83}" destId="{5813F131-38C2-4741-B078-E913D0313F11}" srcOrd="2" destOrd="0" parTransId="{A82B2D18-73E5-4FA1-A8FA-58AB4535F3C9}" sibTransId="{2DA5FD32-14BB-4AC2-94AF-C4F15ECD0D62}"/>
    <dgm:cxn modelId="{176AAE08-0336-4264-8F9A-C97CB6342831}" srcId="{E875AE84-E5EC-4EC2-8CEF-2C51DF508D83}" destId="{135D853C-F4FD-4BBE-8878-0AABF30752AB}" srcOrd="3" destOrd="0" parTransId="{EA810C02-E7A0-4309-AB69-82AAC5310FBE}" sibTransId="{78CC3D3B-6803-452F-AD89-43854EC7F927}"/>
    <dgm:cxn modelId="{212E1F49-A105-44EE-9F0A-B29591CDA1FD}" srcId="{E875AE84-E5EC-4EC2-8CEF-2C51DF508D83}" destId="{87DCC193-D140-4B2E-B328-3B05C4F56412}" srcOrd="0" destOrd="0" parTransId="{D4C05CA2-9935-4D3B-8E8C-F92E253C2247}" sibTransId="{69D0B49D-4E37-4D2A-83DF-B30628423461}"/>
    <dgm:cxn modelId="{07A27A23-6EF5-4080-B8AC-788271230F1C}" type="presOf" srcId="{E875AE84-E5EC-4EC2-8CEF-2C51DF508D83}" destId="{D425A0D7-AF84-4F27-B45E-3AA741D4D28C}" srcOrd="0" destOrd="0" presId="urn:microsoft.com/office/officeart/2005/8/layout/vList2"/>
    <dgm:cxn modelId="{1D7036C1-F733-4D6C-9984-093F76D2F352}" type="presOf" srcId="{135D853C-F4FD-4BBE-8878-0AABF30752AB}" destId="{400ECFF0-4450-4CC6-BCDF-D14402709F8C}" srcOrd="0" destOrd="0" presId="urn:microsoft.com/office/officeart/2005/8/layout/vList2"/>
    <dgm:cxn modelId="{A53DC736-8CC0-4844-91DE-3DCE82B259FB}" srcId="{E875AE84-E5EC-4EC2-8CEF-2C51DF508D83}" destId="{4C37B4C4-1E4E-48AB-96CB-B4C9F49E9D89}" srcOrd="1" destOrd="0" parTransId="{F817C9D7-E3CF-461D-B3F2-FBA23CEE8417}" sibTransId="{B77C6624-6982-4D14-A306-95F0B25A66F8}"/>
    <dgm:cxn modelId="{64579A83-9493-4D66-91CA-22EF689ECB21}" type="presOf" srcId="{5813F131-38C2-4741-B078-E913D0313F11}" destId="{C9D886AB-6767-46F9-BDBD-D5087FB0AA9A}" srcOrd="0" destOrd="0" presId="urn:microsoft.com/office/officeart/2005/8/layout/vList2"/>
    <dgm:cxn modelId="{58EF9846-A3E8-4884-A3BC-5C2C6D6FCC1A}" type="presOf" srcId="{4C37B4C4-1E4E-48AB-96CB-B4C9F49E9D89}" destId="{9D1903FC-6F84-481B-8BA5-80178832C4BA}" srcOrd="0" destOrd="0" presId="urn:microsoft.com/office/officeart/2005/8/layout/vList2"/>
    <dgm:cxn modelId="{26B62844-E351-4991-9F5B-6A1F1B2DC831}" type="presParOf" srcId="{D425A0D7-AF84-4F27-B45E-3AA741D4D28C}" destId="{6F62763B-3F00-4BDE-A765-9F27132B5FCC}" srcOrd="0" destOrd="0" presId="urn:microsoft.com/office/officeart/2005/8/layout/vList2"/>
    <dgm:cxn modelId="{2A4D3CCC-CBA1-4F1B-A1CB-7372A9CA4282}" type="presParOf" srcId="{D425A0D7-AF84-4F27-B45E-3AA741D4D28C}" destId="{89FBBBA1-6823-4AF4-8340-D2726114B52B}" srcOrd="1" destOrd="0" presId="urn:microsoft.com/office/officeart/2005/8/layout/vList2"/>
    <dgm:cxn modelId="{139522C3-CAFB-4DD5-806B-6CB3BD524699}" type="presParOf" srcId="{D425A0D7-AF84-4F27-B45E-3AA741D4D28C}" destId="{9D1903FC-6F84-481B-8BA5-80178832C4BA}" srcOrd="2" destOrd="0" presId="urn:microsoft.com/office/officeart/2005/8/layout/vList2"/>
    <dgm:cxn modelId="{1DA0049A-E4F9-4F65-B940-AB61AEB43003}" type="presParOf" srcId="{D425A0D7-AF84-4F27-B45E-3AA741D4D28C}" destId="{05581DE6-02BE-4503-9C5E-3F2BD1F1751E}" srcOrd="3" destOrd="0" presId="urn:microsoft.com/office/officeart/2005/8/layout/vList2"/>
    <dgm:cxn modelId="{2585E101-2E9E-4EAA-922A-B1DE228546FB}" type="presParOf" srcId="{D425A0D7-AF84-4F27-B45E-3AA741D4D28C}" destId="{C9D886AB-6767-46F9-BDBD-D5087FB0AA9A}" srcOrd="4" destOrd="0" presId="urn:microsoft.com/office/officeart/2005/8/layout/vList2"/>
    <dgm:cxn modelId="{6B3F4AC8-5949-4801-BFF4-8DA8E6C408DD}" type="presParOf" srcId="{D425A0D7-AF84-4F27-B45E-3AA741D4D28C}" destId="{C53E4EF5-C0F1-4927-8B92-4E4E6B6F087A}" srcOrd="5" destOrd="0" presId="urn:microsoft.com/office/officeart/2005/8/layout/vList2"/>
    <dgm:cxn modelId="{F0D597D2-6CF8-45DB-86EE-AF67D1AFADB4}" type="presParOf" srcId="{D425A0D7-AF84-4F27-B45E-3AA741D4D28C}" destId="{400ECFF0-4450-4CC6-BCDF-D14402709F8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9C56944-B58B-4677-812A-B04359804A6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14A33C80-CD81-4C38-B17A-BCCBA4CE4893}">
      <dgm:prSet/>
      <dgm:spPr/>
      <dgm:t>
        <a:bodyPr/>
        <a:lstStyle/>
        <a:p>
          <a:pPr rtl="0"/>
          <a:r>
            <a:rPr lang="es-ES" b="0" i="0" smtClean="0"/>
            <a:t>Similar a ref, pero se usa cuando se espera que el método cambie el valor de la variable sin necesidad de que esté inicializada previamente.</a:t>
          </a:r>
          <a:endParaRPr lang="en-US"/>
        </a:p>
      </dgm:t>
    </dgm:pt>
    <dgm:pt modelId="{22B78234-C9BD-4E48-A2A5-019B3E9E24D0}" type="parTrans" cxnId="{8684909E-E148-4957-B121-31BAE1CFE587}">
      <dgm:prSet/>
      <dgm:spPr/>
      <dgm:t>
        <a:bodyPr/>
        <a:lstStyle/>
        <a:p>
          <a:endParaRPr lang="es-ES"/>
        </a:p>
      </dgm:t>
    </dgm:pt>
    <dgm:pt modelId="{A98B30B5-1EF7-40F0-9A8C-1CB315665F4C}" type="sibTrans" cxnId="{8684909E-E148-4957-B121-31BAE1CFE587}">
      <dgm:prSet/>
      <dgm:spPr/>
      <dgm:t>
        <a:bodyPr/>
        <a:lstStyle/>
        <a:p>
          <a:endParaRPr lang="es-ES"/>
        </a:p>
      </dgm:t>
    </dgm:pt>
    <dgm:pt modelId="{17BC33E2-B281-438B-80CC-81ABF37DEF6C}">
      <dgm:prSet/>
      <dgm:spPr/>
      <dgm:t>
        <a:bodyPr/>
        <a:lstStyle/>
        <a:p>
          <a:pPr rtl="0"/>
          <a:r>
            <a:rPr lang="es-ES" b="0" i="0" smtClean="0"/>
            <a:t>Si un parámetro de entrada de un método está precedido por la palabra clave out, se puede pasar una variable que no haya sido inicializada.</a:t>
          </a:r>
          <a:endParaRPr lang="en-US"/>
        </a:p>
      </dgm:t>
    </dgm:pt>
    <dgm:pt modelId="{DEFFB820-3569-4F39-ABFE-B481951C1F18}" type="parTrans" cxnId="{9EC8F43B-FA8F-460E-9935-9E949FBB7DCB}">
      <dgm:prSet/>
      <dgm:spPr/>
      <dgm:t>
        <a:bodyPr/>
        <a:lstStyle/>
        <a:p>
          <a:endParaRPr lang="es-ES"/>
        </a:p>
      </dgm:t>
    </dgm:pt>
    <dgm:pt modelId="{20DB6FC9-E264-49AD-956A-9986ECD98363}" type="sibTrans" cxnId="{9EC8F43B-FA8F-460E-9935-9E949FBB7DCB}">
      <dgm:prSet/>
      <dgm:spPr/>
      <dgm:t>
        <a:bodyPr/>
        <a:lstStyle/>
        <a:p>
          <a:endParaRPr lang="es-ES"/>
        </a:p>
      </dgm:t>
    </dgm:pt>
    <dgm:pt modelId="{EF4FF2E1-208A-4C77-867A-199C74F6E24D}">
      <dgm:prSet/>
      <dgm:spPr/>
      <dgm:t>
        <a:bodyPr/>
        <a:lstStyle/>
        <a:p>
          <a:pPr rtl="0"/>
          <a:r>
            <a:rPr lang="es-ES" b="0" i="0" smtClean="0"/>
            <a:t>Los cambios realizados en la variable dentro del método persistirán después de que el método salga.</a:t>
          </a:r>
          <a:endParaRPr lang="en-US"/>
        </a:p>
      </dgm:t>
    </dgm:pt>
    <dgm:pt modelId="{BD96C449-DD74-49BE-B804-5486E456ACBF}" type="parTrans" cxnId="{8637660D-3ECC-4B86-B88F-CE6CAB60A9AA}">
      <dgm:prSet/>
      <dgm:spPr/>
      <dgm:t>
        <a:bodyPr/>
        <a:lstStyle/>
        <a:p>
          <a:endParaRPr lang="es-ES"/>
        </a:p>
      </dgm:t>
    </dgm:pt>
    <dgm:pt modelId="{52088D0C-D27C-453B-BC15-772CBE4FA949}" type="sibTrans" cxnId="{8637660D-3ECC-4B86-B88F-CE6CAB60A9AA}">
      <dgm:prSet/>
      <dgm:spPr/>
      <dgm:t>
        <a:bodyPr/>
        <a:lstStyle/>
        <a:p>
          <a:endParaRPr lang="es-ES"/>
        </a:p>
      </dgm:t>
    </dgm:pt>
    <dgm:pt modelId="{7055652A-083D-4378-9D25-E9C9E4C822D2}" type="pres">
      <dgm:prSet presAssocID="{A9C56944-B58B-4677-812A-B04359804A64}" presName="linear" presStyleCnt="0">
        <dgm:presLayoutVars>
          <dgm:animLvl val="lvl"/>
          <dgm:resizeHandles val="exact"/>
        </dgm:presLayoutVars>
      </dgm:prSet>
      <dgm:spPr/>
    </dgm:pt>
    <dgm:pt modelId="{72B404AE-1E4A-42BF-8486-830E98165DDE}" type="pres">
      <dgm:prSet presAssocID="{14A33C80-CD81-4C38-B17A-BCCBA4CE4893}" presName="parentText" presStyleLbl="node1" presStyleIdx="0" presStyleCnt="3">
        <dgm:presLayoutVars>
          <dgm:chMax val="0"/>
          <dgm:bulletEnabled val="1"/>
        </dgm:presLayoutVars>
      </dgm:prSet>
      <dgm:spPr/>
    </dgm:pt>
    <dgm:pt modelId="{C38CC91C-F239-4558-80ED-1B728C4068B6}" type="pres">
      <dgm:prSet presAssocID="{A98B30B5-1EF7-40F0-9A8C-1CB315665F4C}" presName="spacer" presStyleCnt="0"/>
      <dgm:spPr/>
    </dgm:pt>
    <dgm:pt modelId="{5141695A-CF82-4BD8-8836-8ECA71448301}" type="pres">
      <dgm:prSet presAssocID="{17BC33E2-B281-438B-80CC-81ABF37DEF6C}" presName="parentText" presStyleLbl="node1" presStyleIdx="1" presStyleCnt="3">
        <dgm:presLayoutVars>
          <dgm:chMax val="0"/>
          <dgm:bulletEnabled val="1"/>
        </dgm:presLayoutVars>
      </dgm:prSet>
      <dgm:spPr/>
    </dgm:pt>
    <dgm:pt modelId="{7F5AD7F7-C095-41E0-9368-98F651F57AFF}" type="pres">
      <dgm:prSet presAssocID="{20DB6FC9-E264-49AD-956A-9986ECD98363}" presName="spacer" presStyleCnt="0"/>
      <dgm:spPr/>
    </dgm:pt>
    <dgm:pt modelId="{4E237AB6-2B45-4A4B-B029-D7148C2DF351}" type="pres">
      <dgm:prSet presAssocID="{EF4FF2E1-208A-4C77-867A-199C74F6E24D}" presName="parentText" presStyleLbl="node1" presStyleIdx="2" presStyleCnt="3">
        <dgm:presLayoutVars>
          <dgm:chMax val="0"/>
          <dgm:bulletEnabled val="1"/>
        </dgm:presLayoutVars>
      </dgm:prSet>
      <dgm:spPr/>
    </dgm:pt>
  </dgm:ptLst>
  <dgm:cxnLst>
    <dgm:cxn modelId="{43FD3063-0206-4807-8D3F-D5E7B0531D17}" type="presOf" srcId="{17BC33E2-B281-438B-80CC-81ABF37DEF6C}" destId="{5141695A-CF82-4BD8-8836-8ECA71448301}" srcOrd="0" destOrd="0" presId="urn:microsoft.com/office/officeart/2005/8/layout/vList2"/>
    <dgm:cxn modelId="{9EC8F43B-FA8F-460E-9935-9E949FBB7DCB}" srcId="{A9C56944-B58B-4677-812A-B04359804A64}" destId="{17BC33E2-B281-438B-80CC-81ABF37DEF6C}" srcOrd="1" destOrd="0" parTransId="{DEFFB820-3569-4F39-ABFE-B481951C1F18}" sibTransId="{20DB6FC9-E264-49AD-956A-9986ECD98363}"/>
    <dgm:cxn modelId="{A653A5B3-8B09-421D-8F91-20036401E7F2}" type="presOf" srcId="{EF4FF2E1-208A-4C77-867A-199C74F6E24D}" destId="{4E237AB6-2B45-4A4B-B029-D7148C2DF351}" srcOrd="0" destOrd="0" presId="urn:microsoft.com/office/officeart/2005/8/layout/vList2"/>
    <dgm:cxn modelId="{8684909E-E148-4957-B121-31BAE1CFE587}" srcId="{A9C56944-B58B-4677-812A-B04359804A64}" destId="{14A33C80-CD81-4C38-B17A-BCCBA4CE4893}" srcOrd="0" destOrd="0" parTransId="{22B78234-C9BD-4E48-A2A5-019B3E9E24D0}" sibTransId="{A98B30B5-1EF7-40F0-9A8C-1CB315665F4C}"/>
    <dgm:cxn modelId="{8637660D-3ECC-4B86-B88F-CE6CAB60A9AA}" srcId="{A9C56944-B58B-4677-812A-B04359804A64}" destId="{EF4FF2E1-208A-4C77-867A-199C74F6E24D}" srcOrd="2" destOrd="0" parTransId="{BD96C449-DD74-49BE-B804-5486E456ACBF}" sibTransId="{52088D0C-D27C-453B-BC15-772CBE4FA949}"/>
    <dgm:cxn modelId="{31E4DB25-3867-44AA-91FF-79C7A65ABC14}" type="presOf" srcId="{14A33C80-CD81-4C38-B17A-BCCBA4CE4893}" destId="{72B404AE-1E4A-42BF-8486-830E98165DDE}" srcOrd="0" destOrd="0" presId="urn:microsoft.com/office/officeart/2005/8/layout/vList2"/>
    <dgm:cxn modelId="{56C00A98-6904-4F80-990D-10372158B08C}" type="presOf" srcId="{A9C56944-B58B-4677-812A-B04359804A64}" destId="{7055652A-083D-4378-9D25-E9C9E4C822D2}" srcOrd="0" destOrd="0" presId="urn:microsoft.com/office/officeart/2005/8/layout/vList2"/>
    <dgm:cxn modelId="{B73F0CEA-DD52-429C-92B0-29E59AC45567}" type="presParOf" srcId="{7055652A-083D-4378-9D25-E9C9E4C822D2}" destId="{72B404AE-1E4A-42BF-8486-830E98165DDE}" srcOrd="0" destOrd="0" presId="urn:microsoft.com/office/officeart/2005/8/layout/vList2"/>
    <dgm:cxn modelId="{0FDEF03A-3758-492D-B79F-1926C0C1B482}" type="presParOf" srcId="{7055652A-083D-4378-9D25-E9C9E4C822D2}" destId="{C38CC91C-F239-4558-80ED-1B728C4068B6}" srcOrd="1" destOrd="0" presId="urn:microsoft.com/office/officeart/2005/8/layout/vList2"/>
    <dgm:cxn modelId="{DF5290CE-37AE-4848-A350-56531A8DDBC2}" type="presParOf" srcId="{7055652A-083D-4378-9D25-E9C9E4C822D2}" destId="{5141695A-CF82-4BD8-8836-8ECA71448301}" srcOrd="2" destOrd="0" presId="urn:microsoft.com/office/officeart/2005/8/layout/vList2"/>
    <dgm:cxn modelId="{0F508F72-300D-4C5D-AC9D-CE61A9BF6DEB}" type="presParOf" srcId="{7055652A-083D-4378-9D25-E9C9E4C822D2}" destId="{7F5AD7F7-C095-41E0-9368-98F651F57AFF}" srcOrd="3" destOrd="0" presId="urn:microsoft.com/office/officeart/2005/8/layout/vList2"/>
    <dgm:cxn modelId="{E3C74782-7E67-4DB7-8A06-35E2D6373992}" type="presParOf" srcId="{7055652A-083D-4378-9D25-E9C9E4C822D2}" destId="{4E237AB6-2B45-4A4B-B029-D7148C2DF35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52566ED-314C-4B40-9E5E-C8D1EF6043C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s-ES"/>
        </a:p>
      </dgm:t>
    </dgm:pt>
    <dgm:pt modelId="{B0A6C0DA-CC2F-433F-A1C3-0B88F045E831}">
      <dgm:prSet/>
      <dgm:spPr/>
      <dgm:t>
        <a:bodyPr/>
        <a:lstStyle/>
        <a:p>
          <a:pPr rtl="0"/>
          <a:r>
            <a:rPr lang="es-ES" b="0" i="0" dirty="0" smtClean="0"/>
            <a:t>En C#, no se admiten parámetros opcionales.</a:t>
          </a:r>
          <a:endParaRPr lang="en-US" dirty="0"/>
        </a:p>
      </dgm:t>
    </dgm:pt>
    <dgm:pt modelId="{2326A81D-A638-447F-BF51-57B50F73BFF4}" type="parTrans" cxnId="{F0D051A6-36B5-4362-B696-47723555327B}">
      <dgm:prSet/>
      <dgm:spPr/>
      <dgm:t>
        <a:bodyPr/>
        <a:lstStyle/>
        <a:p>
          <a:endParaRPr lang="es-ES"/>
        </a:p>
      </dgm:t>
    </dgm:pt>
    <dgm:pt modelId="{8CE3660A-758E-49A6-B6A0-587B86C95792}" type="sibTrans" cxnId="{F0D051A6-36B5-4362-B696-47723555327B}">
      <dgm:prSet/>
      <dgm:spPr/>
      <dgm:t>
        <a:bodyPr/>
        <a:lstStyle/>
        <a:p>
          <a:endParaRPr lang="es-ES"/>
        </a:p>
      </dgm:t>
    </dgm:pt>
    <dgm:pt modelId="{49F392B3-FDC4-4AAD-909E-32C563DD65EB}">
      <dgm:prSet/>
      <dgm:spPr/>
      <dgm:t>
        <a:bodyPr/>
        <a:lstStyle/>
        <a:p>
          <a:pPr rtl="0"/>
          <a:r>
            <a:rPr lang="es-ES" b="0" i="0" dirty="0" smtClean="0"/>
            <a:t>Se necesita utilizar la sobrecarga de métodos para lograr el mismo efecto.</a:t>
          </a:r>
          <a:endParaRPr lang="en-US" dirty="0"/>
        </a:p>
      </dgm:t>
    </dgm:pt>
    <dgm:pt modelId="{07EFF8D6-BCFC-4481-BB9F-96DD3525E62B}" type="parTrans" cxnId="{AB364C96-30ED-46E1-A436-480E963EC1DB}">
      <dgm:prSet/>
      <dgm:spPr/>
      <dgm:t>
        <a:bodyPr/>
        <a:lstStyle/>
        <a:p>
          <a:endParaRPr lang="es-ES"/>
        </a:p>
      </dgm:t>
    </dgm:pt>
    <dgm:pt modelId="{F3000272-8E7F-474F-9EEC-9621A768864E}" type="sibTrans" cxnId="{AB364C96-30ED-46E1-A436-480E963EC1DB}">
      <dgm:prSet/>
      <dgm:spPr/>
      <dgm:t>
        <a:bodyPr/>
        <a:lstStyle/>
        <a:p>
          <a:endParaRPr lang="es-ES"/>
        </a:p>
      </dgm:t>
    </dgm:pt>
    <dgm:pt modelId="{3563DB79-7855-4E7B-AA2B-A6FD90BCD73D}" type="pres">
      <dgm:prSet presAssocID="{452566ED-314C-4B40-9E5E-C8D1EF6043C0}" presName="diagram" presStyleCnt="0">
        <dgm:presLayoutVars>
          <dgm:dir/>
          <dgm:resizeHandles val="exact"/>
        </dgm:presLayoutVars>
      </dgm:prSet>
      <dgm:spPr/>
    </dgm:pt>
    <dgm:pt modelId="{B2515468-6AD6-494E-9B4F-8EBA7838B200}" type="pres">
      <dgm:prSet presAssocID="{B0A6C0DA-CC2F-433F-A1C3-0B88F045E831}" presName="node" presStyleLbl="node1" presStyleIdx="0" presStyleCnt="2" custLinFactNeighborX="18964" custLinFactNeighborY="-45919">
        <dgm:presLayoutVars>
          <dgm:bulletEnabled val="1"/>
        </dgm:presLayoutVars>
      </dgm:prSet>
      <dgm:spPr>
        <a:prstGeom prst="irregularSeal2">
          <a:avLst/>
        </a:prstGeom>
      </dgm:spPr>
    </dgm:pt>
    <dgm:pt modelId="{F0E76342-9CCB-422A-AA6B-B2633FE80F85}" type="pres">
      <dgm:prSet presAssocID="{8CE3660A-758E-49A6-B6A0-587B86C95792}" presName="sibTrans" presStyleCnt="0"/>
      <dgm:spPr/>
    </dgm:pt>
    <dgm:pt modelId="{85E9A822-A8DD-4C0E-9ED2-9F49F53980C7}" type="pres">
      <dgm:prSet presAssocID="{49F392B3-FDC4-4AAD-909E-32C563DD65EB}" presName="node" presStyleLbl="node1" presStyleIdx="1" presStyleCnt="2" custLinFactNeighborX="-3936">
        <dgm:presLayoutVars>
          <dgm:bulletEnabled val="1"/>
        </dgm:presLayoutVars>
      </dgm:prSet>
      <dgm:spPr>
        <a:prstGeom prst="cloudCallout">
          <a:avLst/>
        </a:prstGeom>
      </dgm:spPr>
    </dgm:pt>
  </dgm:ptLst>
  <dgm:cxnLst>
    <dgm:cxn modelId="{DD1F0598-A17A-48D5-AA32-16F05F38266B}" type="presOf" srcId="{B0A6C0DA-CC2F-433F-A1C3-0B88F045E831}" destId="{B2515468-6AD6-494E-9B4F-8EBA7838B200}" srcOrd="0" destOrd="0" presId="urn:microsoft.com/office/officeart/2005/8/layout/default"/>
    <dgm:cxn modelId="{B049610C-4878-4AA6-8B15-10D699AC798D}" type="presOf" srcId="{452566ED-314C-4B40-9E5E-C8D1EF6043C0}" destId="{3563DB79-7855-4E7B-AA2B-A6FD90BCD73D}" srcOrd="0" destOrd="0" presId="urn:microsoft.com/office/officeart/2005/8/layout/default"/>
    <dgm:cxn modelId="{782CD07E-84F8-437B-8041-23E67ADCDE55}" type="presOf" srcId="{49F392B3-FDC4-4AAD-909E-32C563DD65EB}" destId="{85E9A822-A8DD-4C0E-9ED2-9F49F53980C7}" srcOrd="0" destOrd="0" presId="urn:microsoft.com/office/officeart/2005/8/layout/default"/>
    <dgm:cxn modelId="{F0D051A6-36B5-4362-B696-47723555327B}" srcId="{452566ED-314C-4B40-9E5E-C8D1EF6043C0}" destId="{B0A6C0DA-CC2F-433F-A1C3-0B88F045E831}" srcOrd="0" destOrd="0" parTransId="{2326A81D-A638-447F-BF51-57B50F73BFF4}" sibTransId="{8CE3660A-758E-49A6-B6A0-587B86C95792}"/>
    <dgm:cxn modelId="{AB364C96-30ED-46E1-A436-480E963EC1DB}" srcId="{452566ED-314C-4B40-9E5E-C8D1EF6043C0}" destId="{49F392B3-FDC4-4AAD-909E-32C563DD65EB}" srcOrd="1" destOrd="0" parTransId="{07EFF8D6-BCFC-4481-BB9F-96DD3525E62B}" sibTransId="{F3000272-8E7F-474F-9EEC-9621A768864E}"/>
    <dgm:cxn modelId="{801E9FD5-0290-44E3-BE55-C7DF67E23068}" type="presParOf" srcId="{3563DB79-7855-4E7B-AA2B-A6FD90BCD73D}" destId="{B2515468-6AD6-494E-9B4F-8EBA7838B200}" srcOrd="0" destOrd="0" presId="urn:microsoft.com/office/officeart/2005/8/layout/default"/>
    <dgm:cxn modelId="{BD6E0668-1600-47A0-839F-D3B6D50502AB}" type="presParOf" srcId="{3563DB79-7855-4E7B-AA2B-A6FD90BCD73D}" destId="{F0E76342-9CCB-422A-AA6B-B2633FE80F85}" srcOrd="1" destOrd="0" presId="urn:microsoft.com/office/officeart/2005/8/layout/default"/>
    <dgm:cxn modelId="{346FE412-8F88-4F0B-8DA3-E8614DF53741}" type="presParOf" srcId="{3563DB79-7855-4E7B-AA2B-A6FD90BCD73D}" destId="{85E9A822-A8DD-4C0E-9ED2-9F49F53980C7}"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C423ED1-5EDF-4FEA-927C-835167F21F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0B43E3B8-0959-4917-B7F9-2D1B4A251EFF}">
      <dgm:prSet/>
      <dgm:spPr/>
      <dgm:t>
        <a:bodyPr/>
        <a:lstStyle/>
        <a:p>
          <a:pPr rtl="0"/>
          <a:r>
            <a:rPr lang="es-ES" b="0" i="0" smtClean="0"/>
            <a:t>La sobrecarga de métodos permite definir varios métodos con el mismo nombre pero diferentes listas de parámetros.</a:t>
          </a:r>
          <a:endParaRPr lang="en-US"/>
        </a:p>
      </dgm:t>
    </dgm:pt>
    <dgm:pt modelId="{94B719AE-0BB4-4DB2-A928-EBCFF70CD320}" type="parTrans" cxnId="{F7E5B634-51F6-4342-B3A3-10D069E8CF1F}">
      <dgm:prSet/>
      <dgm:spPr/>
      <dgm:t>
        <a:bodyPr/>
        <a:lstStyle/>
        <a:p>
          <a:endParaRPr lang="es-ES"/>
        </a:p>
      </dgm:t>
    </dgm:pt>
    <dgm:pt modelId="{92BE0C0F-F2C7-40AE-9A7D-FC1A9B37DD00}" type="sibTrans" cxnId="{F7E5B634-51F6-4342-B3A3-10D069E8CF1F}">
      <dgm:prSet/>
      <dgm:spPr/>
      <dgm:t>
        <a:bodyPr/>
        <a:lstStyle/>
        <a:p>
          <a:endParaRPr lang="es-ES"/>
        </a:p>
      </dgm:t>
    </dgm:pt>
    <dgm:pt modelId="{FBEFB610-871D-4E8A-81E1-0AEDB6667A13}">
      <dgm:prSet/>
      <dgm:spPr/>
      <dgm:t>
        <a:bodyPr/>
        <a:lstStyle/>
        <a:p>
          <a:pPr rtl="0"/>
          <a:r>
            <a:rPr lang="es-ES" b="0" i="0" smtClean="0"/>
            <a:t>Permite crear funciones con el mismo nombre pero con diferentes comportamientos basados en los parámetros proporcionados.</a:t>
          </a:r>
          <a:endParaRPr lang="en-US"/>
        </a:p>
      </dgm:t>
    </dgm:pt>
    <dgm:pt modelId="{200BFC84-4B9E-4DE2-8671-4E92CDEFFBFE}" type="parTrans" cxnId="{91A8330B-5B74-42CC-9A04-EB324D4F8BBA}">
      <dgm:prSet/>
      <dgm:spPr/>
      <dgm:t>
        <a:bodyPr/>
        <a:lstStyle/>
        <a:p>
          <a:endParaRPr lang="es-ES"/>
        </a:p>
      </dgm:t>
    </dgm:pt>
    <dgm:pt modelId="{95321341-5684-4399-B2FB-EF3B6E5DC401}" type="sibTrans" cxnId="{91A8330B-5B74-42CC-9A04-EB324D4F8BBA}">
      <dgm:prSet/>
      <dgm:spPr/>
      <dgm:t>
        <a:bodyPr/>
        <a:lstStyle/>
        <a:p>
          <a:endParaRPr lang="es-ES"/>
        </a:p>
      </dgm:t>
    </dgm:pt>
    <dgm:pt modelId="{44D7D1DD-5B2E-4188-A9F6-A3E710163DBB}" type="pres">
      <dgm:prSet presAssocID="{7C423ED1-5EDF-4FEA-927C-835167F21F0E}" presName="linear" presStyleCnt="0">
        <dgm:presLayoutVars>
          <dgm:animLvl val="lvl"/>
          <dgm:resizeHandles val="exact"/>
        </dgm:presLayoutVars>
      </dgm:prSet>
      <dgm:spPr/>
    </dgm:pt>
    <dgm:pt modelId="{9F7B4214-436A-4F95-9845-9933FD349416}" type="pres">
      <dgm:prSet presAssocID="{0B43E3B8-0959-4917-B7F9-2D1B4A251EFF}" presName="parentText" presStyleLbl="node1" presStyleIdx="0" presStyleCnt="2">
        <dgm:presLayoutVars>
          <dgm:chMax val="0"/>
          <dgm:bulletEnabled val="1"/>
        </dgm:presLayoutVars>
      </dgm:prSet>
      <dgm:spPr/>
    </dgm:pt>
    <dgm:pt modelId="{A3E8EC2C-E710-4CB1-8D2D-BFE74AA11BF7}" type="pres">
      <dgm:prSet presAssocID="{92BE0C0F-F2C7-40AE-9A7D-FC1A9B37DD00}" presName="spacer" presStyleCnt="0"/>
      <dgm:spPr/>
    </dgm:pt>
    <dgm:pt modelId="{1E7D2C43-6B1E-40E1-A297-F3CF4BBCC910}" type="pres">
      <dgm:prSet presAssocID="{FBEFB610-871D-4E8A-81E1-0AEDB6667A13}" presName="parentText" presStyleLbl="node1" presStyleIdx="1" presStyleCnt="2">
        <dgm:presLayoutVars>
          <dgm:chMax val="0"/>
          <dgm:bulletEnabled val="1"/>
        </dgm:presLayoutVars>
      </dgm:prSet>
      <dgm:spPr/>
    </dgm:pt>
  </dgm:ptLst>
  <dgm:cxnLst>
    <dgm:cxn modelId="{DC592B74-886B-46DC-B763-055D8F6F70E0}" type="presOf" srcId="{0B43E3B8-0959-4917-B7F9-2D1B4A251EFF}" destId="{9F7B4214-436A-4F95-9845-9933FD349416}" srcOrd="0" destOrd="0" presId="urn:microsoft.com/office/officeart/2005/8/layout/vList2"/>
    <dgm:cxn modelId="{5E715893-9C08-4654-83C9-F8A2E1604E31}" type="presOf" srcId="{FBEFB610-871D-4E8A-81E1-0AEDB6667A13}" destId="{1E7D2C43-6B1E-40E1-A297-F3CF4BBCC910}" srcOrd="0" destOrd="0" presId="urn:microsoft.com/office/officeart/2005/8/layout/vList2"/>
    <dgm:cxn modelId="{F7E5B634-51F6-4342-B3A3-10D069E8CF1F}" srcId="{7C423ED1-5EDF-4FEA-927C-835167F21F0E}" destId="{0B43E3B8-0959-4917-B7F9-2D1B4A251EFF}" srcOrd="0" destOrd="0" parTransId="{94B719AE-0BB4-4DB2-A928-EBCFF70CD320}" sibTransId="{92BE0C0F-F2C7-40AE-9A7D-FC1A9B37DD00}"/>
    <dgm:cxn modelId="{91A8330B-5B74-42CC-9A04-EB324D4F8BBA}" srcId="{7C423ED1-5EDF-4FEA-927C-835167F21F0E}" destId="{FBEFB610-871D-4E8A-81E1-0AEDB6667A13}" srcOrd="1" destOrd="0" parTransId="{200BFC84-4B9E-4DE2-8671-4E92CDEFFBFE}" sibTransId="{95321341-5684-4399-B2FB-EF3B6E5DC401}"/>
    <dgm:cxn modelId="{1EFC252B-5BDF-4E4E-9E20-C554E48D5F8E}" type="presOf" srcId="{7C423ED1-5EDF-4FEA-927C-835167F21F0E}" destId="{44D7D1DD-5B2E-4188-A9F6-A3E710163DBB}" srcOrd="0" destOrd="0" presId="urn:microsoft.com/office/officeart/2005/8/layout/vList2"/>
    <dgm:cxn modelId="{B8D423DB-2D07-4057-A80D-62CA9A7D92C2}" type="presParOf" srcId="{44D7D1DD-5B2E-4188-A9F6-A3E710163DBB}" destId="{9F7B4214-436A-4F95-9845-9933FD349416}" srcOrd="0" destOrd="0" presId="urn:microsoft.com/office/officeart/2005/8/layout/vList2"/>
    <dgm:cxn modelId="{33F6FCCD-2C32-4F76-A73D-C70231108546}" type="presParOf" srcId="{44D7D1DD-5B2E-4188-A9F6-A3E710163DBB}" destId="{A3E8EC2C-E710-4CB1-8D2D-BFE74AA11BF7}" srcOrd="1" destOrd="0" presId="urn:microsoft.com/office/officeart/2005/8/layout/vList2"/>
    <dgm:cxn modelId="{F7B0DC04-120B-49B2-BD12-AB4B98847444}" type="presParOf" srcId="{44D7D1DD-5B2E-4188-A9F6-A3E710163DBB}" destId="{1E7D2C43-6B1E-40E1-A297-F3CF4BBCC91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C17D63A-4DA8-4F75-895F-8F8B7280E18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954F27DA-8034-4CC1-B09B-73A224120B2B}">
      <dgm:prSet/>
      <dgm:spPr/>
      <dgm:t>
        <a:bodyPr/>
        <a:lstStyle/>
        <a:p>
          <a:pPr rtl="0"/>
          <a:r>
            <a:rPr lang="es-ES" b="0" i="0" smtClean="0"/>
            <a:t>La sobrecarga de métodos puede llevar a errores sutiles en tiempo de ejecución si se llama a la sobrecarga incorrecta.</a:t>
          </a:r>
          <a:endParaRPr lang="en-US"/>
        </a:p>
      </dgm:t>
    </dgm:pt>
    <dgm:pt modelId="{C4F62C0B-6192-46A7-99CC-145C0F3D54F3}" type="parTrans" cxnId="{7DE6D579-0036-4253-B3BC-BB062D1C012E}">
      <dgm:prSet/>
      <dgm:spPr/>
      <dgm:t>
        <a:bodyPr/>
        <a:lstStyle/>
        <a:p>
          <a:endParaRPr lang="es-ES"/>
        </a:p>
      </dgm:t>
    </dgm:pt>
    <dgm:pt modelId="{25718587-6916-48CE-AAAF-8D8029FF415B}" type="sibTrans" cxnId="{7DE6D579-0036-4253-B3BC-BB062D1C012E}">
      <dgm:prSet/>
      <dgm:spPr/>
      <dgm:t>
        <a:bodyPr/>
        <a:lstStyle/>
        <a:p>
          <a:endParaRPr lang="es-ES"/>
        </a:p>
      </dgm:t>
    </dgm:pt>
    <dgm:pt modelId="{5B672CBA-4FFA-402D-9BAE-807FC5B0146C}">
      <dgm:prSet/>
      <dgm:spPr/>
      <dgm:t>
        <a:bodyPr/>
        <a:lstStyle/>
        <a:p>
          <a:pPr rtl="0"/>
          <a:r>
            <a:rPr lang="es-ES" b="0" i="0" smtClean="0"/>
            <a:t>C# impone algunas diferencias mínimas en los parámetros de los métodos sobrecargados:</a:t>
          </a:r>
          <a:endParaRPr lang="en-US"/>
        </a:p>
      </dgm:t>
    </dgm:pt>
    <dgm:pt modelId="{16FDBFF8-6AFF-4DBC-96B0-26E63B74DBEE}" type="parTrans" cxnId="{98AA2C17-6177-4E17-B165-2C7A13BEDBBB}">
      <dgm:prSet/>
      <dgm:spPr/>
      <dgm:t>
        <a:bodyPr/>
        <a:lstStyle/>
        <a:p>
          <a:endParaRPr lang="es-ES"/>
        </a:p>
      </dgm:t>
    </dgm:pt>
    <dgm:pt modelId="{E7BFFEAB-823B-42CD-BA40-F20CBAC2171E}" type="sibTrans" cxnId="{98AA2C17-6177-4E17-B165-2C7A13BEDBBB}">
      <dgm:prSet/>
      <dgm:spPr/>
      <dgm:t>
        <a:bodyPr/>
        <a:lstStyle/>
        <a:p>
          <a:endParaRPr lang="es-ES"/>
        </a:p>
      </dgm:t>
    </dgm:pt>
    <dgm:pt modelId="{444BF724-282D-4213-B639-09C3D4140337}">
      <dgm:prSet/>
      <dgm:spPr/>
      <dgm:t>
        <a:bodyPr/>
        <a:lstStyle/>
        <a:p>
          <a:pPr rtl="0"/>
          <a:r>
            <a:rPr lang="es-ES" b="0" i="0" smtClean="0"/>
            <a:t>Dos métodos no pueden diferir solo en su tipo de retorno.</a:t>
          </a:r>
          <a:endParaRPr lang="en-US"/>
        </a:p>
      </dgm:t>
    </dgm:pt>
    <dgm:pt modelId="{7342D161-6CD7-419F-B4F2-45D280B6180E}" type="parTrans" cxnId="{86131A12-D4D7-4522-A143-8F452BF06792}">
      <dgm:prSet/>
      <dgm:spPr/>
      <dgm:t>
        <a:bodyPr/>
        <a:lstStyle/>
        <a:p>
          <a:endParaRPr lang="es-ES"/>
        </a:p>
      </dgm:t>
    </dgm:pt>
    <dgm:pt modelId="{2C22E59A-DC46-4862-885C-C980D3CB4F0F}" type="sibTrans" cxnId="{86131A12-D4D7-4522-A143-8F452BF06792}">
      <dgm:prSet/>
      <dgm:spPr/>
      <dgm:t>
        <a:bodyPr/>
        <a:lstStyle/>
        <a:p>
          <a:endParaRPr lang="es-ES"/>
        </a:p>
      </dgm:t>
    </dgm:pt>
    <dgm:pt modelId="{112F425F-12A2-4683-8A30-D2D118FCCFAC}">
      <dgm:prSet/>
      <dgm:spPr/>
      <dgm:t>
        <a:bodyPr/>
        <a:lstStyle/>
        <a:p>
          <a:pPr rtl="0"/>
          <a:r>
            <a:rPr lang="es-ES" b="0" i="0" smtClean="0"/>
            <a:t>Dos métodos no pueden diferir solo porque un parámetro se haya declarado como ref o out.</a:t>
          </a:r>
          <a:endParaRPr lang="en-US"/>
        </a:p>
      </dgm:t>
    </dgm:pt>
    <dgm:pt modelId="{BCB375B6-6CBC-4BD2-8075-6EECFC76CF22}" type="parTrans" cxnId="{3D739E9D-4D59-41F5-B563-4F7445748934}">
      <dgm:prSet/>
      <dgm:spPr/>
      <dgm:t>
        <a:bodyPr/>
        <a:lstStyle/>
        <a:p>
          <a:endParaRPr lang="es-ES"/>
        </a:p>
      </dgm:t>
    </dgm:pt>
    <dgm:pt modelId="{220F5AF8-E7CF-4495-A631-C8E92D2909C0}" type="sibTrans" cxnId="{3D739E9D-4D59-41F5-B563-4F7445748934}">
      <dgm:prSet/>
      <dgm:spPr/>
      <dgm:t>
        <a:bodyPr/>
        <a:lstStyle/>
        <a:p>
          <a:endParaRPr lang="es-ES"/>
        </a:p>
      </dgm:t>
    </dgm:pt>
    <dgm:pt modelId="{26E2BC20-3A48-4216-839D-9B6273D7D6B0}" type="pres">
      <dgm:prSet presAssocID="{8C17D63A-4DA8-4F75-895F-8F8B7280E189}" presName="linear" presStyleCnt="0">
        <dgm:presLayoutVars>
          <dgm:animLvl val="lvl"/>
          <dgm:resizeHandles val="exact"/>
        </dgm:presLayoutVars>
      </dgm:prSet>
      <dgm:spPr/>
    </dgm:pt>
    <dgm:pt modelId="{C8D9279B-280F-4526-8C27-10E3D3AE158C}" type="pres">
      <dgm:prSet presAssocID="{954F27DA-8034-4CC1-B09B-73A224120B2B}" presName="parentText" presStyleLbl="node1" presStyleIdx="0" presStyleCnt="4">
        <dgm:presLayoutVars>
          <dgm:chMax val="0"/>
          <dgm:bulletEnabled val="1"/>
        </dgm:presLayoutVars>
      </dgm:prSet>
      <dgm:spPr/>
    </dgm:pt>
    <dgm:pt modelId="{6AD0B137-8F25-4583-BD55-0211ED9B06AB}" type="pres">
      <dgm:prSet presAssocID="{25718587-6916-48CE-AAAF-8D8029FF415B}" presName="spacer" presStyleCnt="0"/>
      <dgm:spPr/>
    </dgm:pt>
    <dgm:pt modelId="{A0569C0F-A32C-4649-966A-5C217AF6DDC9}" type="pres">
      <dgm:prSet presAssocID="{5B672CBA-4FFA-402D-9BAE-807FC5B0146C}" presName="parentText" presStyleLbl="node1" presStyleIdx="1" presStyleCnt="4">
        <dgm:presLayoutVars>
          <dgm:chMax val="0"/>
          <dgm:bulletEnabled val="1"/>
        </dgm:presLayoutVars>
      </dgm:prSet>
      <dgm:spPr/>
    </dgm:pt>
    <dgm:pt modelId="{671DB9A4-C507-43ED-9F67-4D58DFDD5DF8}" type="pres">
      <dgm:prSet presAssocID="{E7BFFEAB-823B-42CD-BA40-F20CBAC2171E}" presName="spacer" presStyleCnt="0"/>
      <dgm:spPr/>
    </dgm:pt>
    <dgm:pt modelId="{CFE78D55-7750-48AF-95D0-B781A487696F}" type="pres">
      <dgm:prSet presAssocID="{444BF724-282D-4213-B639-09C3D4140337}" presName="parentText" presStyleLbl="node1" presStyleIdx="2" presStyleCnt="4">
        <dgm:presLayoutVars>
          <dgm:chMax val="0"/>
          <dgm:bulletEnabled val="1"/>
        </dgm:presLayoutVars>
      </dgm:prSet>
      <dgm:spPr/>
    </dgm:pt>
    <dgm:pt modelId="{B0A7B1CD-3117-47C0-A316-8B2D1EE48F7E}" type="pres">
      <dgm:prSet presAssocID="{2C22E59A-DC46-4862-885C-C980D3CB4F0F}" presName="spacer" presStyleCnt="0"/>
      <dgm:spPr/>
    </dgm:pt>
    <dgm:pt modelId="{F73FF501-A025-4E29-9226-218667F22525}" type="pres">
      <dgm:prSet presAssocID="{112F425F-12A2-4683-8A30-D2D118FCCFAC}" presName="parentText" presStyleLbl="node1" presStyleIdx="3" presStyleCnt="4">
        <dgm:presLayoutVars>
          <dgm:chMax val="0"/>
          <dgm:bulletEnabled val="1"/>
        </dgm:presLayoutVars>
      </dgm:prSet>
      <dgm:spPr/>
    </dgm:pt>
  </dgm:ptLst>
  <dgm:cxnLst>
    <dgm:cxn modelId="{E5F51AF2-4B8B-4F13-9B66-8AFDE30198FE}" type="presOf" srcId="{444BF724-282D-4213-B639-09C3D4140337}" destId="{CFE78D55-7750-48AF-95D0-B781A487696F}" srcOrd="0" destOrd="0" presId="urn:microsoft.com/office/officeart/2005/8/layout/vList2"/>
    <dgm:cxn modelId="{C720084E-97F1-492C-AC3D-5C6D179D8210}" type="presOf" srcId="{5B672CBA-4FFA-402D-9BAE-807FC5B0146C}" destId="{A0569C0F-A32C-4649-966A-5C217AF6DDC9}" srcOrd="0" destOrd="0" presId="urn:microsoft.com/office/officeart/2005/8/layout/vList2"/>
    <dgm:cxn modelId="{3D739E9D-4D59-41F5-B563-4F7445748934}" srcId="{8C17D63A-4DA8-4F75-895F-8F8B7280E189}" destId="{112F425F-12A2-4683-8A30-D2D118FCCFAC}" srcOrd="3" destOrd="0" parTransId="{BCB375B6-6CBC-4BD2-8075-6EECFC76CF22}" sibTransId="{220F5AF8-E7CF-4495-A631-C8E92D2909C0}"/>
    <dgm:cxn modelId="{8262B06C-D73B-4411-901E-B4B6372B3ADD}" type="presOf" srcId="{954F27DA-8034-4CC1-B09B-73A224120B2B}" destId="{C8D9279B-280F-4526-8C27-10E3D3AE158C}" srcOrd="0" destOrd="0" presId="urn:microsoft.com/office/officeart/2005/8/layout/vList2"/>
    <dgm:cxn modelId="{98AA2C17-6177-4E17-B165-2C7A13BEDBBB}" srcId="{8C17D63A-4DA8-4F75-895F-8F8B7280E189}" destId="{5B672CBA-4FFA-402D-9BAE-807FC5B0146C}" srcOrd="1" destOrd="0" parTransId="{16FDBFF8-6AFF-4DBC-96B0-26E63B74DBEE}" sibTransId="{E7BFFEAB-823B-42CD-BA40-F20CBAC2171E}"/>
    <dgm:cxn modelId="{778A8344-2D7E-4F40-BB1D-03CC8CFF1816}" type="presOf" srcId="{112F425F-12A2-4683-8A30-D2D118FCCFAC}" destId="{F73FF501-A025-4E29-9226-218667F22525}" srcOrd="0" destOrd="0" presId="urn:microsoft.com/office/officeart/2005/8/layout/vList2"/>
    <dgm:cxn modelId="{CBD301EB-D1EF-4BCD-A715-AE6D88CE220E}" type="presOf" srcId="{8C17D63A-4DA8-4F75-895F-8F8B7280E189}" destId="{26E2BC20-3A48-4216-839D-9B6273D7D6B0}" srcOrd="0" destOrd="0" presId="urn:microsoft.com/office/officeart/2005/8/layout/vList2"/>
    <dgm:cxn modelId="{86131A12-D4D7-4522-A143-8F452BF06792}" srcId="{8C17D63A-4DA8-4F75-895F-8F8B7280E189}" destId="{444BF724-282D-4213-B639-09C3D4140337}" srcOrd="2" destOrd="0" parTransId="{7342D161-6CD7-419F-B4F2-45D280B6180E}" sibTransId="{2C22E59A-DC46-4862-885C-C980D3CB4F0F}"/>
    <dgm:cxn modelId="{7DE6D579-0036-4253-B3BC-BB062D1C012E}" srcId="{8C17D63A-4DA8-4F75-895F-8F8B7280E189}" destId="{954F27DA-8034-4CC1-B09B-73A224120B2B}" srcOrd="0" destOrd="0" parTransId="{C4F62C0B-6192-46A7-99CC-145C0F3D54F3}" sibTransId="{25718587-6916-48CE-AAAF-8D8029FF415B}"/>
    <dgm:cxn modelId="{E6DEB0A3-6340-4076-A3E1-CF7187B9BC36}" type="presParOf" srcId="{26E2BC20-3A48-4216-839D-9B6273D7D6B0}" destId="{C8D9279B-280F-4526-8C27-10E3D3AE158C}" srcOrd="0" destOrd="0" presId="urn:microsoft.com/office/officeart/2005/8/layout/vList2"/>
    <dgm:cxn modelId="{6B9F24E0-B892-4408-90E8-64DCB48F8DB7}" type="presParOf" srcId="{26E2BC20-3A48-4216-839D-9B6273D7D6B0}" destId="{6AD0B137-8F25-4583-BD55-0211ED9B06AB}" srcOrd="1" destOrd="0" presId="urn:microsoft.com/office/officeart/2005/8/layout/vList2"/>
    <dgm:cxn modelId="{C74C000C-13F0-493E-AC89-4F693B404C05}" type="presParOf" srcId="{26E2BC20-3A48-4216-839D-9B6273D7D6B0}" destId="{A0569C0F-A32C-4649-966A-5C217AF6DDC9}" srcOrd="2" destOrd="0" presId="urn:microsoft.com/office/officeart/2005/8/layout/vList2"/>
    <dgm:cxn modelId="{DC93CA21-5EA5-4899-AB4B-1FC19B09F1B4}" type="presParOf" srcId="{26E2BC20-3A48-4216-839D-9B6273D7D6B0}" destId="{671DB9A4-C507-43ED-9F67-4D58DFDD5DF8}" srcOrd="3" destOrd="0" presId="urn:microsoft.com/office/officeart/2005/8/layout/vList2"/>
    <dgm:cxn modelId="{9C9B7161-0935-4F5F-A049-D12F52F3199D}" type="presParOf" srcId="{26E2BC20-3A48-4216-839D-9B6273D7D6B0}" destId="{CFE78D55-7750-48AF-95D0-B781A487696F}" srcOrd="4" destOrd="0" presId="urn:microsoft.com/office/officeart/2005/8/layout/vList2"/>
    <dgm:cxn modelId="{877C8F0E-A570-49CF-B606-737C7B11EB2F}" type="presParOf" srcId="{26E2BC20-3A48-4216-839D-9B6273D7D6B0}" destId="{B0A7B1CD-3117-47C0-A316-8B2D1EE48F7E}" srcOrd="5" destOrd="0" presId="urn:microsoft.com/office/officeart/2005/8/layout/vList2"/>
    <dgm:cxn modelId="{BA291C2A-68A5-4DE5-B2F0-69AB5698F2BC}" type="presParOf" srcId="{26E2BC20-3A48-4216-839D-9B6273D7D6B0}" destId="{F73FF501-A025-4E29-9226-218667F2252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00F26CC-6C8C-4A9D-9E4E-151ED2955CD2}"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s-ES"/>
        </a:p>
      </dgm:t>
    </dgm:pt>
    <dgm:pt modelId="{100DFD21-9082-488F-9CD0-938B9EBAB065}">
      <dgm:prSet/>
      <dgm:spPr/>
      <dgm:t>
        <a:bodyPr/>
        <a:lstStyle/>
        <a:p>
          <a:pPr rtl="0"/>
          <a:r>
            <a:rPr lang="en-US" b="0" i="0" smtClean="0"/>
            <a:t>Introducción:</a:t>
          </a:r>
          <a:endParaRPr lang="en-US"/>
        </a:p>
      </dgm:t>
    </dgm:pt>
    <dgm:pt modelId="{DEED5DC7-6552-4101-B1C9-14FAB718F86A}" type="parTrans" cxnId="{AD10A923-ED81-4093-891B-0223C14748D8}">
      <dgm:prSet/>
      <dgm:spPr/>
      <dgm:t>
        <a:bodyPr/>
        <a:lstStyle/>
        <a:p>
          <a:endParaRPr lang="es-ES"/>
        </a:p>
      </dgm:t>
    </dgm:pt>
    <dgm:pt modelId="{4AEB9CB3-8334-49BF-94EC-2019C5EFBFAB}" type="sibTrans" cxnId="{AD10A923-ED81-4093-891B-0223C14748D8}">
      <dgm:prSet/>
      <dgm:spPr/>
      <dgm:t>
        <a:bodyPr/>
        <a:lstStyle/>
        <a:p>
          <a:endParaRPr lang="es-ES"/>
        </a:p>
      </dgm:t>
    </dgm:pt>
    <dgm:pt modelId="{8CD8F3E8-5AD4-4241-97F2-0614415E6E12}">
      <dgm:prSet/>
      <dgm:spPr/>
      <dgm:t>
        <a:bodyPr/>
        <a:lstStyle/>
        <a:p>
          <a:pPr rtl="0"/>
          <a:r>
            <a:rPr lang="es-ES" b="0" i="0" smtClean="0"/>
            <a:t>Las propiedades en C# permiten el acceso controlado a los campos de una clase.</a:t>
          </a:r>
          <a:endParaRPr lang="en-US"/>
        </a:p>
      </dgm:t>
    </dgm:pt>
    <dgm:pt modelId="{AF0D244E-67B7-4EAE-9CAC-1E4DB0E44062}" type="parTrans" cxnId="{5CF44FE3-0B90-46B5-B37E-FE9899C1A3BF}">
      <dgm:prSet/>
      <dgm:spPr/>
      <dgm:t>
        <a:bodyPr/>
        <a:lstStyle/>
        <a:p>
          <a:endParaRPr lang="es-ES"/>
        </a:p>
      </dgm:t>
    </dgm:pt>
    <dgm:pt modelId="{73318956-5523-48DB-93E3-39DB503A1FB3}" type="sibTrans" cxnId="{5CF44FE3-0B90-46B5-B37E-FE9899C1A3BF}">
      <dgm:prSet/>
      <dgm:spPr/>
      <dgm:t>
        <a:bodyPr/>
        <a:lstStyle/>
        <a:p>
          <a:endParaRPr lang="es-ES"/>
        </a:p>
      </dgm:t>
    </dgm:pt>
    <dgm:pt modelId="{706C759B-77C4-4F98-BF22-046BDB09B4B9}">
      <dgm:prSet/>
      <dgm:spPr/>
      <dgm:t>
        <a:bodyPr/>
        <a:lstStyle/>
        <a:p>
          <a:pPr rtl="0"/>
          <a:r>
            <a:rPr lang="es-ES" b="0" i="0" smtClean="0"/>
            <a:t>Se utilizan para encapsular los campos privados y exponerlos de manera segura al mundo exterior.</a:t>
          </a:r>
          <a:endParaRPr lang="en-US"/>
        </a:p>
      </dgm:t>
    </dgm:pt>
    <dgm:pt modelId="{268C5854-7BD3-47A6-9AD2-2901AE399ED4}" type="parTrans" cxnId="{4FAFFC9F-942B-481D-A3DB-89DB1B983BBA}">
      <dgm:prSet/>
      <dgm:spPr/>
      <dgm:t>
        <a:bodyPr/>
        <a:lstStyle/>
        <a:p>
          <a:endParaRPr lang="es-ES"/>
        </a:p>
      </dgm:t>
    </dgm:pt>
    <dgm:pt modelId="{7A4D2680-FAB0-480B-9005-B13324C67F8E}" type="sibTrans" cxnId="{4FAFFC9F-942B-481D-A3DB-89DB1B983BBA}">
      <dgm:prSet/>
      <dgm:spPr/>
      <dgm:t>
        <a:bodyPr/>
        <a:lstStyle/>
        <a:p>
          <a:endParaRPr lang="es-ES"/>
        </a:p>
      </dgm:t>
    </dgm:pt>
    <dgm:pt modelId="{DDAA8B1B-C0DA-420E-9D69-D4A71F795F5D}">
      <dgm:prSet/>
      <dgm:spPr/>
      <dgm:t>
        <a:bodyPr/>
        <a:lstStyle/>
        <a:p>
          <a:pPr rtl="0"/>
          <a:r>
            <a:rPr lang="en-US" b="0" i="0" smtClean="0"/>
            <a:t>Accesores Get y Set:</a:t>
          </a:r>
          <a:endParaRPr lang="en-US"/>
        </a:p>
      </dgm:t>
    </dgm:pt>
    <dgm:pt modelId="{71BB5876-AF53-45C8-9467-604569E54811}" type="parTrans" cxnId="{2CFD5255-A479-4547-9891-DCBECB62105A}">
      <dgm:prSet/>
      <dgm:spPr/>
      <dgm:t>
        <a:bodyPr/>
        <a:lstStyle/>
        <a:p>
          <a:endParaRPr lang="es-ES"/>
        </a:p>
      </dgm:t>
    </dgm:pt>
    <dgm:pt modelId="{F04F993E-0D86-414D-952D-8373208A3C0B}" type="sibTrans" cxnId="{2CFD5255-A479-4547-9891-DCBECB62105A}">
      <dgm:prSet/>
      <dgm:spPr/>
      <dgm:t>
        <a:bodyPr/>
        <a:lstStyle/>
        <a:p>
          <a:endParaRPr lang="es-ES"/>
        </a:p>
      </dgm:t>
    </dgm:pt>
    <dgm:pt modelId="{C2B6B14B-6743-471B-B86D-C1702AD46836}">
      <dgm:prSet/>
      <dgm:spPr/>
      <dgm:t>
        <a:bodyPr/>
        <a:lstStyle/>
        <a:p>
          <a:pPr rtl="0"/>
          <a:r>
            <a:rPr lang="es-ES" b="0" i="0" smtClean="0"/>
            <a:t>El accesor get no toma parámetros y debe devolver el mismo tipo que la propiedad declarada.</a:t>
          </a:r>
          <a:endParaRPr lang="en-US"/>
        </a:p>
      </dgm:t>
    </dgm:pt>
    <dgm:pt modelId="{11B286C4-D61B-44A7-8F0F-0D13CF9A52E0}" type="parTrans" cxnId="{F8FA16CC-7A3B-4234-A268-E6C3CE1323DA}">
      <dgm:prSet/>
      <dgm:spPr/>
      <dgm:t>
        <a:bodyPr/>
        <a:lstStyle/>
        <a:p>
          <a:endParaRPr lang="es-ES"/>
        </a:p>
      </dgm:t>
    </dgm:pt>
    <dgm:pt modelId="{6370E13E-55C6-4A82-8C53-DD65B0F37743}" type="sibTrans" cxnId="{F8FA16CC-7A3B-4234-A268-E6C3CE1323DA}">
      <dgm:prSet/>
      <dgm:spPr/>
      <dgm:t>
        <a:bodyPr/>
        <a:lstStyle/>
        <a:p>
          <a:endParaRPr lang="es-ES"/>
        </a:p>
      </dgm:t>
    </dgm:pt>
    <dgm:pt modelId="{5973B85D-888F-4B9B-9A8E-024C289E6A3D}">
      <dgm:prSet/>
      <dgm:spPr/>
      <dgm:t>
        <a:bodyPr/>
        <a:lstStyle/>
        <a:p>
          <a:pPr rtl="0"/>
          <a:r>
            <a:rPr lang="es-ES" b="0" i="0" smtClean="0"/>
            <a:t>El accesor set asume un parámetro llamado value, del mismo tipo que la propiedad.</a:t>
          </a:r>
          <a:endParaRPr lang="en-US"/>
        </a:p>
      </dgm:t>
    </dgm:pt>
    <dgm:pt modelId="{90BDF2CB-D2C9-47C3-8A9A-64EE216B60DA}" type="parTrans" cxnId="{0BD96D1F-3261-426A-8037-137CA8A138D8}">
      <dgm:prSet/>
      <dgm:spPr/>
      <dgm:t>
        <a:bodyPr/>
        <a:lstStyle/>
        <a:p>
          <a:endParaRPr lang="es-ES"/>
        </a:p>
      </dgm:t>
    </dgm:pt>
    <dgm:pt modelId="{1B3D6B32-6042-4E0F-A1BE-3A360C46D3B9}" type="sibTrans" cxnId="{0BD96D1F-3261-426A-8037-137CA8A138D8}">
      <dgm:prSet/>
      <dgm:spPr/>
      <dgm:t>
        <a:bodyPr/>
        <a:lstStyle/>
        <a:p>
          <a:endParaRPr lang="es-ES"/>
        </a:p>
      </dgm:t>
    </dgm:pt>
    <dgm:pt modelId="{E09CEA44-3040-4D4B-ADC3-3145C1FA91A1}">
      <dgm:prSet/>
      <dgm:spPr/>
      <dgm:t>
        <a:bodyPr/>
        <a:lstStyle/>
        <a:p>
          <a:pPr rtl="0"/>
          <a:r>
            <a:rPr lang="es-ES" b="1" i="0" smtClean="0"/>
            <a:t>Propiedades de Auto-implementación:</a:t>
          </a:r>
          <a:endParaRPr lang="en-US"/>
        </a:p>
      </dgm:t>
    </dgm:pt>
    <dgm:pt modelId="{DEB0CDC5-FB4B-49D4-BA27-6E7099A448BC}" type="parTrans" cxnId="{54B839C1-6A1E-46BF-80A6-D23DCD49ADF3}">
      <dgm:prSet/>
      <dgm:spPr/>
      <dgm:t>
        <a:bodyPr/>
        <a:lstStyle/>
        <a:p>
          <a:endParaRPr lang="es-ES"/>
        </a:p>
      </dgm:t>
    </dgm:pt>
    <dgm:pt modelId="{B7812BDF-0A54-48AD-9263-44B93FE8EA3E}" type="sibTrans" cxnId="{54B839C1-6A1E-46BF-80A6-D23DCD49ADF3}">
      <dgm:prSet/>
      <dgm:spPr/>
      <dgm:t>
        <a:bodyPr/>
        <a:lstStyle/>
        <a:p>
          <a:endParaRPr lang="es-ES"/>
        </a:p>
      </dgm:t>
    </dgm:pt>
    <dgm:pt modelId="{9F763F86-BDC4-44FD-AC8C-C11F87608DAE}">
      <dgm:prSet/>
      <dgm:spPr/>
      <dgm:t>
        <a:bodyPr/>
        <a:lstStyle/>
        <a:p>
          <a:pPr rtl="0"/>
          <a:r>
            <a:rPr lang="es-ES" b="0" i="0" smtClean="0"/>
            <a:t>Se utilizan cuando no hay lógica en los accessors set y get de la propiedad. El compilador crea automáticamente la variable de respaldo. Ambos accessors deben estar presentes.</a:t>
          </a:r>
          <a:endParaRPr lang="en-US"/>
        </a:p>
      </dgm:t>
    </dgm:pt>
    <dgm:pt modelId="{D23ABA0D-E85B-41A0-B5FA-43396DD1FA81}" type="parTrans" cxnId="{765084C4-CE89-49B3-B7BD-7099747A7484}">
      <dgm:prSet/>
      <dgm:spPr/>
      <dgm:t>
        <a:bodyPr/>
        <a:lstStyle/>
        <a:p>
          <a:endParaRPr lang="es-ES"/>
        </a:p>
      </dgm:t>
    </dgm:pt>
    <dgm:pt modelId="{817F9FEA-3027-4D1B-AC32-C0EA2776D3B3}" type="sibTrans" cxnId="{765084C4-CE89-49B3-B7BD-7099747A7484}">
      <dgm:prSet/>
      <dgm:spPr/>
      <dgm:t>
        <a:bodyPr/>
        <a:lstStyle/>
        <a:p>
          <a:endParaRPr lang="es-ES"/>
        </a:p>
      </dgm:t>
    </dgm:pt>
    <dgm:pt modelId="{C7D0665B-215D-4815-A230-2557CBE59F0D}" type="pres">
      <dgm:prSet presAssocID="{A00F26CC-6C8C-4A9D-9E4E-151ED2955CD2}" presName="Name0" presStyleCnt="0">
        <dgm:presLayoutVars>
          <dgm:dir/>
          <dgm:animLvl val="lvl"/>
          <dgm:resizeHandles val="exact"/>
        </dgm:presLayoutVars>
      </dgm:prSet>
      <dgm:spPr/>
    </dgm:pt>
    <dgm:pt modelId="{9F7D686C-7B9D-4F6D-9FA7-56D5D571750B}" type="pres">
      <dgm:prSet presAssocID="{100DFD21-9082-488F-9CD0-938B9EBAB065}" presName="linNode" presStyleCnt="0"/>
      <dgm:spPr/>
    </dgm:pt>
    <dgm:pt modelId="{50892A8C-D1D8-4D5F-B1A7-37B78EE54BCF}" type="pres">
      <dgm:prSet presAssocID="{100DFD21-9082-488F-9CD0-938B9EBAB065}" presName="parentText" presStyleLbl="node1" presStyleIdx="0" presStyleCnt="3">
        <dgm:presLayoutVars>
          <dgm:chMax val="1"/>
          <dgm:bulletEnabled val="1"/>
        </dgm:presLayoutVars>
      </dgm:prSet>
      <dgm:spPr/>
    </dgm:pt>
    <dgm:pt modelId="{96B8A427-EA25-478A-95E4-BCD542F57E9B}" type="pres">
      <dgm:prSet presAssocID="{100DFD21-9082-488F-9CD0-938B9EBAB065}" presName="descendantText" presStyleLbl="alignAccFollowNode1" presStyleIdx="0" presStyleCnt="3">
        <dgm:presLayoutVars>
          <dgm:bulletEnabled val="1"/>
        </dgm:presLayoutVars>
      </dgm:prSet>
      <dgm:spPr/>
    </dgm:pt>
    <dgm:pt modelId="{4584D598-52CC-4E72-9DA5-BFBA23B039F8}" type="pres">
      <dgm:prSet presAssocID="{4AEB9CB3-8334-49BF-94EC-2019C5EFBFAB}" presName="sp" presStyleCnt="0"/>
      <dgm:spPr/>
    </dgm:pt>
    <dgm:pt modelId="{F4D359FF-F067-4253-97F2-CF0C5AC8EFB7}" type="pres">
      <dgm:prSet presAssocID="{DDAA8B1B-C0DA-420E-9D69-D4A71F795F5D}" presName="linNode" presStyleCnt="0"/>
      <dgm:spPr/>
    </dgm:pt>
    <dgm:pt modelId="{92F0AC34-2405-44D8-BA35-4AFF858F4908}" type="pres">
      <dgm:prSet presAssocID="{DDAA8B1B-C0DA-420E-9D69-D4A71F795F5D}" presName="parentText" presStyleLbl="node1" presStyleIdx="1" presStyleCnt="3">
        <dgm:presLayoutVars>
          <dgm:chMax val="1"/>
          <dgm:bulletEnabled val="1"/>
        </dgm:presLayoutVars>
      </dgm:prSet>
      <dgm:spPr/>
    </dgm:pt>
    <dgm:pt modelId="{9822442E-F154-4708-A815-87EDADBA7AC7}" type="pres">
      <dgm:prSet presAssocID="{DDAA8B1B-C0DA-420E-9D69-D4A71F795F5D}" presName="descendantText" presStyleLbl="alignAccFollowNode1" presStyleIdx="1" presStyleCnt="3">
        <dgm:presLayoutVars>
          <dgm:bulletEnabled val="1"/>
        </dgm:presLayoutVars>
      </dgm:prSet>
      <dgm:spPr/>
    </dgm:pt>
    <dgm:pt modelId="{A20710D3-EC5B-439B-933D-A10706F471B1}" type="pres">
      <dgm:prSet presAssocID="{F04F993E-0D86-414D-952D-8373208A3C0B}" presName="sp" presStyleCnt="0"/>
      <dgm:spPr/>
    </dgm:pt>
    <dgm:pt modelId="{33FDE6FC-3886-4C23-A0FB-F570DB3DBBA3}" type="pres">
      <dgm:prSet presAssocID="{E09CEA44-3040-4D4B-ADC3-3145C1FA91A1}" presName="linNode" presStyleCnt="0"/>
      <dgm:spPr/>
    </dgm:pt>
    <dgm:pt modelId="{291880C9-510A-4F64-AC5B-7C046878B364}" type="pres">
      <dgm:prSet presAssocID="{E09CEA44-3040-4D4B-ADC3-3145C1FA91A1}" presName="parentText" presStyleLbl="node1" presStyleIdx="2" presStyleCnt="3">
        <dgm:presLayoutVars>
          <dgm:chMax val="1"/>
          <dgm:bulletEnabled val="1"/>
        </dgm:presLayoutVars>
      </dgm:prSet>
      <dgm:spPr/>
    </dgm:pt>
    <dgm:pt modelId="{45104067-12A9-4212-ABBC-4AB4DC68E2B1}" type="pres">
      <dgm:prSet presAssocID="{E09CEA44-3040-4D4B-ADC3-3145C1FA91A1}" presName="descendantText" presStyleLbl="alignAccFollowNode1" presStyleIdx="2" presStyleCnt="3">
        <dgm:presLayoutVars>
          <dgm:bulletEnabled val="1"/>
        </dgm:presLayoutVars>
      </dgm:prSet>
      <dgm:spPr/>
    </dgm:pt>
  </dgm:ptLst>
  <dgm:cxnLst>
    <dgm:cxn modelId="{139B26D5-FD92-4585-821E-21F5A2350B89}" type="presOf" srcId="{5973B85D-888F-4B9B-9A8E-024C289E6A3D}" destId="{9822442E-F154-4708-A815-87EDADBA7AC7}" srcOrd="0" destOrd="1" presId="urn:microsoft.com/office/officeart/2005/8/layout/vList5"/>
    <dgm:cxn modelId="{821C809B-88B5-4F00-BCEF-21976B472B70}" type="presOf" srcId="{9F763F86-BDC4-44FD-AC8C-C11F87608DAE}" destId="{45104067-12A9-4212-ABBC-4AB4DC68E2B1}" srcOrd="0" destOrd="0" presId="urn:microsoft.com/office/officeart/2005/8/layout/vList5"/>
    <dgm:cxn modelId="{5CF44FE3-0B90-46B5-B37E-FE9899C1A3BF}" srcId="{100DFD21-9082-488F-9CD0-938B9EBAB065}" destId="{8CD8F3E8-5AD4-4241-97F2-0614415E6E12}" srcOrd="0" destOrd="0" parTransId="{AF0D244E-67B7-4EAE-9CAC-1E4DB0E44062}" sibTransId="{73318956-5523-48DB-93E3-39DB503A1FB3}"/>
    <dgm:cxn modelId="{AD10A923-ED81-4093-891B-0223C14748D8}" srcId="{A00F26CC-6C8C-4A9D-9E4E-151ED2955CD2}" destId="{100DFD21-9082-488F-9CD0-938B9EBAB065}" srcOrd="0" destOrd="0" parTransId="{DEED5DC7-6552-4101-B1C9-14FAB718F86A}" sibTransId="{4AEB9CB3-8334-49BF-94EC-2019C5EFBFAB}"/>
    <dgm:cxn modelId="{B4BCC0B4-C98C-423A-930C-8EE925A54804}" type="presOf" srcId="{A00F26CC-6C8C-4A9D-9E4E-151ED2955CD2}" destId="{C7D0665B-215D-4815-A230-2557CBE59F0D}" srcOrd="0" destOrd="0" presId="urn:microsoft.com/office/officeart/2005/8/layout/vList5"/>
    <dgm:cxn modelId="{D7EBC6F4-360D-4145-8E72-2293AB097B22}" type="presOf" srcId="{DDAA8B1B-C0DA-420E-9D69-D4A71F795F5D}" destId="{92F0AC34-2405-44D8-BA35-4AFF858F4908}" srcOrd="0" destOrd="0" presId="urn:microsoft.com/office/officeart/2005/8/layout/vList5"/>
    <dgm:cxn modelId="{54B839C1-6A1E-46BF-80A6-D23DCD49ADF3}" srcId="{A00F26CC-6C8C-4A9D-9E4E-151ED2955CD2}" destId="{E09CEA44-3040-4D4B-ADC3-3145C1FA91A1}" srcOrd="2" destOrd="0" parTransId="{DEB0CDC5-FB4B-49D4-BA27-6E7099A448BC}" sibTransId="{B7812BDF-0A54-48AD-9263-44B93FE8EA3E}"/>
    <dgm:cxn modelId="{B45367D4-2433-48BB-8297-3B39CC51A688}" type="presOf" srcId="{C2B6B14B-6743-471B-B86D-C1702AD46836}" destId="{9822442E-F154-4708-A815-87EDADBA7AC7}" srcOrd="0" destOrd="0" presId="urn:microsoft.com/office/officeart/2005/8/layout/vList5"/>
    <dgm:cxn modelId="{2CFD5255-A479-4547-9891-DCBECB62105A}" srcId="{A00F26CC-6C8C-4A9D-9E4E-151ED2955CD2}" destId="{DDAA8B1B-C0DA-420E-9D69-D4A71F795F5D}" srcOrd="1" destOrd="0" parTransId="{71BB5876-AF53-45C8-9467-604569E54811}" sibTransId="{F04F993E-0D86-414D-952D-8373208A3C0B}"/>
    <dgm:cxn modelId="{4FAFFC9F-942B-481D-A3DB-89DB1B983BBA}" srcId="{100DFD21-9082-488F-9CD0-938B9EBAB065}" destId="{706C759B-77C4-4F98-BF22-046BDB09B4B9}" srcOrd="1" destOrd="0" parTransId="{268C5854-7BD3-47A6-9AD2-2901AE399ED4}" sibTransId="{7A4D2680-FAB0-480B-9005-B13324C67F8E}"/>
    <dgm:cxn modelId="{865F291A-3C16-4953-BBAF-8D8C0F9F5871}" type="presOf" srcId="{E09CEA44-3040-4D4B-ADC3-3145C1FA91A1}" destId="{291880C9-510A-4F64-AC5B-7C046878B364}" srcOrd="0" destOrd="0" presId="urn:microsoft.com/office/officeart/2005/8/layout/vList5"/>
    <dgm:cxn modelId="{EEA5BFBF-8241-45B0-8CF7-8CC41B1368D9}" type="presOf" srcId="{706C759B-77C4-4F98-BF22-046BDB09B4B9}" destId="{96B8A427-EA25-478A-95E4-BCD542F57E9B}" srcOrd="0" destOrd="1" presId="urn:microsoft.com/office/officeart/2005/8/layout/vList5"/>
    <dgm:cxn modelId="{4EA412A2-4423-4D6D-8E42-4625C25F5986}" type="presOf" srcId="{100DFD21-9082-488F-9CD0-938B9EBAB065}" destId="{50892A8C-D1D8-4D5F-B1A7-37B78EE54BCF}" srcOrd="0" destOrd="0" presId="urn:microsoft.com/office/officeart/2005/8/layout/vList5"/>
    <dgm:cxn modelId="{0BD96D1F-3261-426A-8037-137CA8A138D8}" srcId="{DDAA8B1B-C0DA-420E-9D69-D4A71F795F5D}" destId="{5973B85D-888F-4B9B-9A8E-024C289E6A3D}" srcOrd="1" destOrd="0" parTransId="{90BDF2CB-D2C9-47C3-8A9A-64EE216B60DA}" sibTransId="{1B3D6B32-6042-4E0F-A1BE-3A360C46D3B9}"/>
    <dgm:cxn modelId="{F8FA16CC-7A3B-4234-A268-E6C3CE1323DA}" srcId="{DDAA8B1B-C0DA-420E-9D69-D4A71F795F5D}" destId="{C2B6B14B-6743-471B-B86D-C1702AD46836}" srcOrd="0" destOrd="0" parTransId="{11B286C4-D61B-44A7-8F0F-0D13CF9A52E0}" sibTransId="{6370E13E-55C6-4A82-8C53-DD65B0F37743}"/>
    <dgm:cxn modelId="{2CC2E94F-C6B8-464E-BB44-3BFF13CE80B9}" type="presOf" srcId="{8CD8F3E8-5AD4-4241-97F2-0614415E6E12}" destId="{96B8A427-EA25-478A-95E4-BCD542F57E9B}" srcOrd="0" destOrd="0" presId="urn:microsoft.com/office/officeart/2005/8/layout/vList5"/>
    <dgm:cxn modelId="{765084C4-CE89-49B3-B7BD-7099747A7484}" srcId="{E09CEA44-3040-4D4B-ADC3-3145C1FA91A1}" destId="{9F763F86-BDC4-44FD-AC8C-C11F87608DAE}" srcOrd="0" destOrd="0" parTransId="{D23ABA0D-E85B-41A0-B5FA-43396DD1FA81}" sibTransId="{817F9FEA-3027-4D1B-AC32-C0EA2776D3B3}"/>
    <dgm:cxn modelId="{BDBB7911-86AA-48EA-80F8-5A5FE8E59F73}" type="presParOf" srcId="{C7D0665B-215D-4815-A230-2557CBE59F0D}" destId="{9F7D686C-7B9D-4F6D-9FA7-56D5D571750B}" srcOrd="0" destOrd="0" presId="urn:microsoft.com/office/officeart/2005/8/layout/vList5"/>
    <dgm:cxn modelId="{2A86E4F8-6AAB-4729-A101-3DEF68DD64A7}" type="presParOf" srcId="{9F7D686C-7B9D-4F6D-9FA7-56D5D571750B}" destId="{50892A8C-D1D8-4D5F-B1A7-37B78EE54BCF}" srcOrd="0" destOrd="0" presId="urn:microsoft.com/office/officeart/2005/8/layout/vList5"/>
    <dgm:cxn modelId="{047C2B08-A964-40B0-9EBB-0AE50B45FB83}" type="presParOf" srcId="{9F7D686C-7B9D-4F6D-9FA7-56D5D571750B}" destId="{96B8A427-EA25-478A-95E4-BCD542F57E9B}" srcOrd="1" destOrd="0" presId="urn:microsoft.com/office/officeart/2005/8/layout/vList5"/>
    <dgm:cxn modelId="{3E01CFDB-F4DB-463A-B8B7-EC549919972D}" type="presParOf" srcId="{C7D0665B-215D-4815-A230-2557CBE59F0D}" destId="{4584D598-52CC-4E72-9DA5-BFBA23B039F8}" srcOrd="1" destOrd="0" presId="urn:microsoft.com/office/officeart/2005/8/layout/vList5"/>
    <dgm:cxn modelId="{13AAB020-B6B8-41AC-94BE-90D7B57BFD0C}" type="presParOf" srcId="{C7D0665B-215D-4815-A230-2557CBE59F0D}" destId="{F4D359FF-F067-4253-97F2-CF0C5AC8EFB7}" srcOrd="2" destOrd="0" presId="urn:microsoft.com/office/officeart/2005/8/layout/vList5"/>
    <dgm:cxn modelId="{DD05EB8F-E684-4C74-874B-9381DFB94BC0}" type="presParOf" srcId="{F4D359FF-F067-4253-97F2-CF0C5AC8EFB7}" destId="{92F0AC34-2405-44D8-BA35-4AFF858F4908}" srcOrd="0" destOrd="0" presId="urn:microsoft.com/office/officeart/2005/8/layout/vList5"/>
    <dgm:cxn modelId="{43B32423-AA35-41D6-803A-81FBCF231794}" type="presParOf" srcId="{F4D359FF-F067-4253-97F2-CF0C5AC8EFB7}" destId="{9822442E-F154-4708-A815-87EDADBA7AC7}" srcOrd="1" destOrd="0" presId="urn:microsoft.com/office/officeart/2005/8/layout/vList5"/>
    <dgm:cxn modelId="{13B8F53B-061E-482C-92D0-8420C3AD8822}" type="presParOf" srcId="{C7D0665B-215D-4815-A230-2557CBE59F0D}" destId="{A20710D3-EC5B-439B-933D-A10706F471B1}" srcOrd="3" destOrd="0" presId="urn:microsoft.com/office/officeart/2005/8/layout/vList5"/>
    <dgm:cxn modelId="{8D8A30E3-E10C-479E-81C6-C397B83545A1}" type="presParOf" srcId="{C7D0665B-215D-4815-A230-2557CBE59F0D}" destId="{33FDE6FC-3886-4C23-A0FB-F570DB3DBBA3}" srcOrd="4" destOrd="0" presId="urn:microsoft.com/office/officeart/2005/8/layout/vList5"/>
    <dgm:cxn modelId="{7ACBB8C1-3E30-472A-BFEA-6F680A338B4D}" type="presParOf" srcId="{33FDE6FC-3886-4C23-A0FB-F570DB3DBBA3}" destId="{291880C9-510A-4F64-AC5B-7C046878B364}" srcOrd="0" destOrd="0" presId="urn:microsoft.com/office/officeart/2005/8/layout/vList5"/>
    <dgm:cxn modelId="{FF657190-CFB5-43F5-9054-41F9EAAEF87A}" type="presParOf" srcId="{33FDE6FC-3886-4C23-A0FB-F570DB3DBBA3}" destId="{45104067-12A9-4212-ABBC-4AB4DC68E2B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798942D-75C1-4FF8-AB8B-315358CB79FA}"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s-ES"/>
        </a:p>
      </dgm:t>
    </dgm:pt>
    <dgm:pt modelId="{46DD5924-8235-4BCD-B5A4-FE3DD078CBBD}">
      <dgm:prSet/>
      <dgm:spPr/>
      <dgm:t>
        <a:bodyPr/>
        <a:lstStyle/>
        <a:p>
          <a:pPr rtl="0"/>
          <a:r>
            <a:rPr lang="es-ES" b="0" i="0" smtClean="0"/>
            <a:t>Lectura y Escritura de Propiedades:</a:t>
          </a:r>
          <a:endParaRPr lang="en-US"/>
        </a:p>
      </dgm:t>
    </dgm:pt>
    <dgm:pt modelId="{94A3792E-84C4-4C16-89E4-BF04B00435BC}" type="parTrans" cxnId="{B3B78B23-4913-4C97-B5EC-84826C6E757D}">
      <dgm:prSet/>
      <dgm:spPr/>
      <dgm:t>
        <a:bodyPr/>
        <a:lstStyle/>
        <a:p>
          <a:endParaRPr lang="es-ES"/>
        </a:p>
      </dgm:t>
    </dgm:pt>
    <dgm:pt modelId="{DAB4A0AD-09E7-46A6-90A7-79927DA51086}" type="sibTrans" cxnId="{B3B78B23-4913-4C97-B5EC-84826C6E757D}">
      <dgm:prSet/>
      <dgm:spPr/>
      <dgm:t>
        <a:bodyPr/>
        <a:lstStyle/>
        <a:p>
          <a:endParaRPr lang="es-ES"/>
        </a:p>
      </dgm:t>
    </dgm:pt>
    <dgm:pt modelId="{7D944381-538E-41A4-BE5A-2861BE511E57}">
      <dgm:prSet/>
      <dgm:spPr/>
      <dgm:t>
        <a:bodyPr/>
        <a:lstStyle/>
        <a:p>
          <a:pPr rtl="0"/>
          <a:r>
            <a:rPr lang="es-ES" b="0" i="0" smtClean="0"/>
            <a:t>Se pueden crear propiedades de solo lectura omitiendo el accessor set.</a:t>
          </a:r>
          <a:endParaRPr lang="en-US"/>
        </a:p>
      </dgm:t>
    </dgm:pt>
    <dgm:pt modelId="{3A2459D2-9C83-457B-8C3C-81A8A4E0453D}" type="parTrans" cxnId="{97A95D3D-715A-4119-8F49-49106055888E}">
      <dgm:prSet/>
      <dgm:spPr/>
      <dgm:t>
        <a:bodyPr/>
        <a:lstStyle/>
        <a:p>
          <a:endParaRPr lang="es-ES"/>
        </a:p>
      </dgm:t>
    </dgm:pt>
    <dgm:pt modelId="{41679462-4362-4E9B-AC56-1998C35E772A}" type="sibTrans" cxnId="{97A95D3D-715A-4119-8F49-49106055888E}">
      <dgm:prSet/>
      <dgm:spPr/>
      <dgm:t>
        <a:bodyPr/>
        <a:lstStyle/>
        <a:p>
          <a:endParaRPr lang="es-ES"/>
        </a:p>
      </dgm:t>
    </dgm:pt>
    <dgm:pt modelId="{A7F48B68-5BFE-4B6C-96C2-5F870892E5D3}">
      <dgm:prSet/>
      <dgm:spPr/>
      <dgm:t>
        <a:bodyPr/>
        <a:lstStyle/>
        <a:p>
          <a:pPr rtl="0"/>
          <a:r>
            <a:rPr lang="es-ES" b="0" i="0" smtClean="0"/>
            <a:t>Es posible definir propiedades de solo escritura omitiendo el accessor get, pero esto es considerado una práctica de programación deficiente.</a:t>
          </a:r>
          <a:endParaRPr lang="en-US"/>
        </a:p>
      </dgm:t>
    </dgm:pt>
    <dgm:pt modelId="{CFAA2F28-3869-4E21-88BD-B25EB2996328}" type="parTrans" cxnId="{3CD60BE6-D1AD-4334-9448-7DC1D5AB116F}">
      <dgm:prSet/>
      <dgm:spPr/>
      <dgm:t>
        <a:bodyPr/>
        <a:lstStyle/>
        <a:p>
          <a:endParaRPr lang="es-ES"/>
        </a:p>
      </dgm:t>
    </dgm:pt>
    <dgm:pt modelId="{65B1C734-58A9-4E21-BE9A-3B1EAA8C57A4}" type="sibTrans" cxnId="{3CD60BE6-D1AD-4334-9448-7DC1D5AB116F}">
      <dgm:prSet/>
      <dgm:spPr/>
      <dgm:t>
        <a:bodyPr/>
        <a:lstStyle/>
        <a:p>
          <a:endParaRPr lang="es-ES"/>
        </a:p>
      </dgm:t>
    </dgm:pt>
    <dgm:pt modelId="{DAB55930-B38E-4317-9D15-99C4EBA6E93A}">
      <dgm:prSet/>
      <dgm:spPr/>
      <dgm:t>
        <a:bodyPr/>
        <a:lstStyle/>
        <a:p>
          <a:pPr rtl="0"/>
          <a:r>
            <a:rPr lang="es-ES" b="0" i="0" smtClean="0"/>
            <a:t>Campos de Solo Lectura:</a:t>
          </a:r>
          <a:endParaRPr lang="en-US"/>
        </a:p>
      </dgm:t>
    </dgm:pt>
    <dgm:pt modelId="{3547BDED-0565-406A-A1DB-93173EE0726B}" type="parTrans" cxnId="{EB6A7CBA-D77E-4C3B-A697-9B1074D038EF}">
      <dgm:prSet/>
      <dgm:spPr/>
      <dgm:t>
        <a:bodyPr/>
        <a:lstStyle/>
        <a:p>
          <a:endParaRPr lang="es-ES"/>
        </a:p>
      </dgm:t>
    </dgm:pt>
    <dgm:pt modelId="{B6E27918-C2D9-4471-89D7-A20BECB61EE1}" type="sibTrans" cxnId="{EB6A7CBA-D77E-4C3B-A697-9B1074D038EF}">
      <dgm:prSet/>
      <dgm:spPr/>
      <dgm:t>
        <a:bodyPr/>
        <a:lstStyle/>
        <a:p>
          <a:endParaRPr lang="es-ES"/>
        </a:p>
      </dgm:t>
    </dgm:pt>
    <dgm:pt modelId="{A4E3BB6C-D1F1-4BF1-B2D9-6E97DAD0FDE7}">
      <dgm:prSet/>
      <dgm:spPr/>
      <dgm:t>
        <a:bodyPr/>
        <a:lstStyle/>
        <a:p>
          <a:pPr rtl="0"/>
          <a:r>
            <a:rPr lang="es-ES" b="0" i="0" smtClean="0"/>
            <a:t>La palabra clave readonly permite asignar valores a un campo solo dentro de un constructor.</a:t>
          </a:r>
          <a:endParaRPr lang="en-US"/>
        </a:p>
      </dgm:t>
    </dgm:pt>
    <dgm:pt modelId="{6D43C661-053C-4FE5-B862-4D9BE92052CD}" type="parTrans" cxnId="{B973048A-22A0-4161-81B7-C39E358FAE19}">
      <dgm:prSet/>
      <dgm:spPr/>
      <dgm:t>
        <a:bodyPr/>
        <a:lstStyle/>
        <a:p>
          <a:endParaRPr lang="es-ES"/>
        </a:p>
      </dgm:t>
    </dgm:pt>
    <dgm:pt modelId="{3ABFDED8-556D-4A13-A6DB-BD4E445FB997}" type="sibTrans" cxnId="{B973048A-22A0-4161-81B7-C39E358FAE19}">
      <dgm:prSet/>
      <dgm:spPr/>
      <dgm:t>
        <a:bodyPr/>
        <a:lstStyle/>
        <a:p>
          <a:endParaRPr lang="es-ES"/>
        </a:p>
      </dgm:t>
    </dgm:pt>
    <dgm:pt modelId="{C495A36C-9C5A-40F6-BB4C-B55D6BE61C49}">
      <dgm:prSet/>
      <dgm:spPr/>
      <dgm:t>
        <a:bodyPr/>
        <a:lstStyle/>
        <a:p>
          <a:pPr rtl="0"/>
          <a:r>
            <a:rPr lang="es-ES" b="0" i="0" smtClean="0"/>
            <a:t>Los campos readonly pueden ser de instancia o estáticos.</a:t>
          </a:r>
          <a:endParaRPr lang="en-US"/>
        </a:p>
      </dgm:t>
    </dgm:pt>
    <dgm:pt modelId="{215E455E-2012-4365-BC35-1AB0E7BCFAAF}" type="parTrans" cxnId="{01A725C0-E644-4F7B-9AFC-D24E908E0CDC}">
      <dgm:prSet/>
      <dgm:spPr/>
      <dgm:t>
        <a:bodyPr/>
        <a:lstStyle/>
        <a:p>
          <a:endParaRPr lang="es-ES"/>
        </a:p>
      </dgm:t>
    </dgm:pt>
    <dgm:pt modelId="{FCCB14C0-83CC-4D4D-92BB-70F3E4B24C66}" type="sibTrans" cxnId="{01A725C0-E644-4F7B-9AFC-D24E908E0CDC}">
      <dgm:prSet/>
      <dgm:spPr/>
      <dgm:t>
        <a:bodyPr/>
        <a:lstStyle/>
        <a:p>
          <a:endParaRPr lang="es-ES"/>
        </a:p>
      </dgm:t>
    </dgm:pt>
    <dgm:pt modelId="{CBADC02F-EFFA-40F9-8E16-937A3519BCF2}">
      <dgm:prSet/>
      <dgm:spPr/>
      <dgm:t>
        <a:bodyPr/>
        <a:lstStyle/>
        <a:p>
          <a:pPr rtl="0"/>
          <a:r>
            <a:rPr lang="es-ES" b="0" i="0" smtClean="0"/>
            <a:t>Tipos Anónimos:</a:t>
          </a:r>
          <a:endParaRPr lang="en-US"/>
        </a:p>
      </dgm:t>
    </dgm:pt>
    <dgm:pt modelId="{FF753531-D67F-43F8-8D61-8B86F3F644BD}" type="parTrans" cxnId="{CEA19961-A9FC-4760-B334-C8035694EDB9}">
      <dgm:prSet/>
      <dgm:spPr/>
      <dgm:t>
        <a:bodyPr/>
        <a:lstStyle/>
        <a:p>
          <a:endParaRPr lang="es-ES"/>
        </a:p>
      </dgm:t>
    </dgm:pt>
    <dgm:pt modelId="{BF536D3F-879D-461C-91C4-660166EDC94A}" type="sibTrans" cxnId="{CEA19961-A9FC-4760-B334-C8035694EDB9}">
      <dgm:prSet/>
      <dgm:spPr/>
      <dgm:t>
        <a:bodyPr/>
        <a:lstStyle/>
        <a:p>
          <a:endParaRPr lang="es-ES"/>
        </a:p>
      </dgm:t>
    </dgm:pt>
    <dgm:pt modelId="{F928FBEF-F9AF-4942-8920-4D8B9B8E9E04}">
      <dgm:prSet/>
      <dgm:spPr/>
      <dgm:t>
        <a:bodyPr/>
        <a:lstStyle/>
        <a:p>
          <a:pPr rtl="0"/>
          <a:r>
            <a:rPr lang="es-ES" b="0" i="0" smtClean="0"/>
            <a:t>Se pueden crear tipos anónimos usando la palabra clave var junto con el operador new.</a:t>
          </a:r>
          <a:endParaRPr lang="en-US"/>
        </a:p>
      </dgm:t>
    </dgm:pt>
    <dgm:pt modelId="{7E476C2E-5710-4EC1-B03B-9914FB0F2DDC}" type="parTrans" cxnId="{431B2628-6890-4BA0-A3F6-CAB377FCC12A}">
      <dgm:prSet/>
      <dgm:spPr/>
      <dgm:t>
        <a:bodyPr/>
        <a:lstStyle/>
        <a:p>
          <a:endParaRPr lang="es-ES"/>
        </a:p>
      </dgm:t>
    </dgm:pt>
    <dgm:pt modelId="{322CCCEE-B3E3-4D4E-B1F3-4367503F4CAB}" type="sibTrans" cxnId="{431B2628-6890-4BA0-A3F6-CAB377FCC12A}">
      <dgm:prSet/>
      <dgm:spPr/>
      <dgm:t>
        <a:bodyPr/>
        <a:lstStyle/>
        <a:p>
          <a:endParaRPr lang="es-ES"/>
        </a:p>
      </dgm:t>
    </dgm:pt>
    <dgm:pt modelId="{8FD66B5C-7030-4768-993B-D647E651AD4D}">
      <dgm:prSet/>
      <dgm:spPr/>
      <dgm:t>
        <a:bodyPr/>
        <a:lstStyle/>
        <a:p>
          <a:pPr rtl="0"/>
          <a:r>
            <a:rPr lang="es-ES" b="0" i="0" smtClean="0"/>
            <a:t>Los tipos anónimos son clases sin nombre que heredan de object, y su definición se infiere del inicializador.</a:t>
          </a:r>
          <a:endParaRPr lang="en-US"/>
        </a:p>
      </dgm:t>
    </dgm:pt>
    <dgm:pt modelId="{0E9E5A76-F2D5-44C1-B22C-6DAE88E6D788}" type="parTrans" cxnId="{D22F858A-764E-4673-86DE-9F4BC872DF2D}">
      <dgm:prSet/>
      <dgm:spPr/>
      <dgm:t>
        <a:bodyPr/>
        <a:lstStyle/>
        <a:p>
          <a:endParaRPr lang="es-ES"/>
        </a:p>
      </dgm:t>
    </dgm:pt>
    <dgm:pt modelId="{832A61DF-646B-4FAE-A87F-0E1A9F46CB6A}" type="sibTrans" cxnId="{D22F858A-764E-4673-86DE-9F4BC872DF2D}">
      <dgm:prSet/>
      <dgm:spPr/>
      <dgm:t>
        <a:bodyPr/>
        <a:lstStyle/>
        <a:p>
          <a:endParaRPr lang="es-ES"/>
        </a:p>
      </dgm:t>
    </dgm:pt>
    <dgm:pt modelId="{5BA929B7-B776-4E58-B5A7-046EADE9FE18}" type="pres">
      <dgm:prSet presAssocID="{2798942D-75C1-4FF8-AB8B-315358CB79FA}" presName="Name0" presStyleCnt="0">
        <dgm:presLayoutVars>
          <dgm:dir/>
          <dgm:animLvl val="lvl"/>
          <dgm:resizeHandles val="exact"/>
        </dgm:presLayoutVars>
      </dgm:prSet>
      <dgm:spPr/>
    </dgm:pt>
    <dgm:pt modelId="{3F2D82CA-97CC-414F-AF10-D72E5ACA066D}" type="pres">
      <dgm:prSet presAssocID="{46DD5924-8235-4BCD-B5A4-FE3DD078CBBD}" presName="linNode" presStyleCnt="0"/>
      <dgm:spPr/>
    </dgm:pt>
    <dgm:pt modelId="{99F9E24D-FE5A-461A-8996-1EDF21843D0D}" type="pres">
      <dgm:prSet presAssocID="{46DD5924-8235-4BCD-B5A4-FE3DD078CBBD}" presName="parentText" presStyleLbl="node1" presStyleIdx="0" presStyleCnt="3">
        <dgm:presLayoutVars>
          <dgm:chMax val="1"/>
          <dgm:bulletEnabled val="1"/>
        </dgm:presLayoutVars>
      </dgm:prSet>
      <dgm:spPr/>
    </dgm:pt>
    <dgm:pt modelId="{0897A87C-5A5E-4E32-9434-9CE7118B183D}" type="pres">
      <dgm:prSet presAssocID="{46DD5924-8235-4BCD-B5A4-FE3DD078CBBD}" presName="descendantText" presStyleLbl="alignAccFollowNode1" presStyleIdx="0" presStyleCnt="3">
        <dgm:presLayoutVars>
          <dgm:bulletEnabled val="1"/>
        </dgm:presLayoutVars>
      </dgm:prSet>
      <dgm:spPr/>
    </dgm:pt>
    <dgm:pt modelId="{041123AB-778A-4189-A50E-5CE2D4B04B8E}" type="pres">
      <dgm:prSet presAssocID="{DAB4A0AD-09E7-46A6-90A7-79927DA51086}" presName="sp" presStyleCnt="0"/>
      <dgm:spPr/>
    </dgm:pt>
    <dgm:pt modelId="{020888DB-C887-45E3-82AA-56654B59035F}" type="pres">
      <dgm:prSet presAssocID="{DAB55930-B38E-4317-9D15-99C4EBA6E93A}" presName="linNode" presStyleCnt="0"/>
      <dgm:spPr/>
    </dgm:pt>
    <dgm:pt modelId="{D8E99E68-ED0B-4767-90FA-0ED41C6D2CBC}" type="pres">
      <dgm:prSet presAssocID="{DAB55930-B38E-4317-9D15-99C4EBA6E93A}" presName="parentText" presStyleLbl="node1" presStyleIdx="1" presStyleCnt="3">
        <dgm:presLayoutVars>
          <dgm:chMax val="1"/>
          <dgm:bulletEnabled val="1"/>
        </dgm:presLayoutVars>
      </dgm:prSet>
      <dgm:spPr/>
    </dgm:pt>
    <dgm:pt modelId="{709FF3A2-85E0-45A3-ACB5-0ABB762CFC4E}" type="pres">
      <dgm:prSet presAssocID="{DAB55930-B38E-4317-9D15-99C4EBA6E93A}" presName="descendantText" presStyleLbl="alignAccFollowNode1" presStyleIdx="1" presStyleCnt="3">
        <dgm:presLayoutVars>
          <dgm:bulletEnabled val="1"/>
        </dgm:presLayoutVars>
      </dgm:prSet>
      <dgm:spPr/>
    </dgm:pt>
    <dgm:pt modelId="{4C6AC0BF-5D59-496A-8A1F-0490D07F4912}" type="pres">
      <dgm:prSet presAssocID="{B6E27918-C2D9-4471-89D7-A20BECB61EE1}" presName="sp" presStyleCnt="0"/>
      <dgm:spPr/>
    </dgm:pt>
    <dgm:pt modelId="{8DF46765-8038-47EB-9004-759D7ED38051}" type="pres">
      <dgm:prSet presAssocID="{CBADC02F-EFFA-40F9-8E16-937A3519BCF2}" presName="linNode" presStyleCnt="0"/>
      <dgm:spPr/>
    </dgm:pt>
    <dgm:pt modelId="{E87160F1-19C7-4D07-B411-A11485D05272}" type="pres">
      <dgm:prSet presAssocID="{CBADC02F-EFFA-40F9-8E16-937A3519BCF2}" presName="parentText" presStyleLbl="node1" presStyleIdx="2" presStyleCnt="3">
        <dgm:presLayoutVars>
          <dgm:chMax val="1"/>
          <dgm:bulletEnabled val="1"/>
        </dgm:presLayoutVars>
      </dgm:prSet>
      <dgm:spPr/>
    </dgm:pt>
    <dgm:pt modelId="{81432EFC-CAB0-417F-977B-5096E4F8A9E9}" type="pres">
      <dgm:prSet presAssocID="{CBADC02F-EFFA-40F9-8E16-937A3519BCF2}" presName="descendantText" presStyleLbl="alignAccFollowNode1" presStyleIdx="2" presStyleCnt="3">
        <dgm:presLayoutVars>
          <dgm:bulletEnabled val="1"/>
        </dgm:presLayoutVars>
      </dgm:prSet>
      <dgm:spPr/>
    </dgm:pt>
  </dgm:ptLst>
  <dgm:cxnLst>
    <dgm:cxn modelId="{7F387856-31D7-478F-95B6-4D1EB22E0CDB}" type="presOf" srcId="{A4E3BB6C-D1F1-4BF1-B2D9-6E97DAD0FDE7}" destId="{709FF3A2-85E0-45A3-ACB5-0ABB762CFC4E}" srcOrd="0" destOrd="0" presId="urn:microsoft.com/office/officeart/2005/8/layout/vList5"/>
    <dgm:cxn modelId="{B74BE724-1318-452C-A09E-8AADF47D88E6}" type="presOf" srcId="{F928FBEF-F9AF-4942-8920-4D8B9B8E9E04}" destId="{81432EFC-CAB0-417F-977B-5096E4F8A9E9}" srcOrd="0" destOrd="0" presId="urn:microsoft.com/office/officeart/2005/8/layout/vList5"/>
    <dgm:cxn modelId="{B3B78B23-4913-4C97-B5EC-84826C6E757D}" srcId="{2798942D-75C1-4FF8-AB8B-315358CB79FA}" destId="{46DD5924-8235-4BCD-B5A4-FE3DD078CBBD}" srcOrd="0" destOrd="0" parTransId="{94A3792E-84C4-4C16-89E4-BF04B00435BC}" sibTransId="{DAB4A0AD-09E7-46A6-90A7-79927DA51086}"/>
    <dgm:cxn modelId="{01A725C0-E644-4F7B-9AFC-D24E908E0CDC}" srcId="{DAB55930-B38E-4317-9D15-99C4EBA6E93A}" destId="{C495A36C-9C5A-40F6-BB4C-B55D6BE61C49}" srcOrd="1" destOrd="0" parTransId="{215E455E-2012-4365-BC35-1AB0E7BCFAAF}" sibTransId="{FCCB14C0-83CC-4D4D-92BB-70F3E4B24C66}"/>
    <dgm:cxn modelId="{431B2628-6890-4BA0-A3F6-CAB377FCC12A}" srcId="{CBADC02F-EFFA-40F9-8E16-937A3519BCF2}" destId="{F928FBEF-F9AF-4942-8920-4D8B9B8E9E04}" srcOrd="0" destOrd="0" parTransId="{7E476C2E-5710-4EC1-B03B-9914FB0F2DDC}" sibTransId="{322CCCEE-B3E3-4D4E-B1F3-4367503F4CAB}"/>
    <dgm:cxn modelId="{B973048A-22A0-4161-81B7-C39E358FAE19}" srcId="{DAB55930-B38E-4317-9D15-99C4EBA6E93A}" destId="{A4E3BB6C-D1F1-4BF1-B2D9-6E97DAD0FDE7}" srcOrd="0" destOrd="0" parTransId="{6D43C661-053C-4FE5-B862-4D9BE92052CD}" sibTransId="{3ABFDED8-556D-4A13-A6DB-BD4E445FB997}"/>
    <dgm:cxn modelId="{D22F858A-764E-4673-86DE-9F4BC872DF2D}" srcId="{CBADC02F-EFFA-40F9-8E16-937A3519BCF2}" destId="{8FD66B5C-7030-4768-993B-D647E651AD4D}" srcOrd="1" destOrd="0" parTransId="{0E9E5A76-F2D5-44C1-B22C-6DAE88E6D788}" sibTransId="{832A61DF-646B-4FAE-A87F-0E1A9F46CB6A}"/>
    <dgm:cxn modelId="{B3C696E0-4BEA-4A2C-99B8-01161A63DC40}" type="presOf" srcId="{7D944381-538E-41A4-BE5A-2861BE511E57}" destId="{0897A87C-5A5E-4E32-9434-9CE7118B183D}" srcOrd="0" destOrd="0" presId="urn:microsoft.com/office/officeart/2005/8/layout/vList5"/>
    <dgm:cxn modelId="{D24E0CA2-F62D-4D91-BF1A-D9C0FDEED0F1}" type="presOf" srcId="{DAB55930-B38E-4317-9D15-99C4EBA6E93A}" destId="{D8E99E68-ED0B-4767-90FA-0ED41C6D2CBC}" srcOrd="0" destOrd="0" presId="urn:microsoft.com/office/officeart/2005/8/layout/vList5"/>
    <dgm:cxn modelId="{3DD0E457-A429-4057-9F14-F8F982163085}" type="presOf" srcId="{CBADC02F-EFFA-40F9-8E16-937A3519BCF2}" destId="{E87160F1-19C7-4D07-B411-A11485D05272}" srcOrd="0" destOrd="0" presId="urn:microsoft.com/office/officeart/2005/8/layout/vList5"/>
    <dgm:cxn modelId="{B3410D0C-5655-4768-9CEF-C83377EA5041}" type="presOf" srcId="{8FD66B5C-7030-4768-993B-D647E651AD4D}" destId="{81432EFC-CAB0-417F-977B-5096E4F8A9E9}" srcOrd="0" destOrd="1" presId="urn:microsoft.com/office/officeart/2005/8/layout/vList5"/>
    <dgm:cxn modelId="{3CD60BE6-D1AD-4334-9448-7DC1D5AB116F}" srcId="{46DD5924-8235-4BCD-B5A4-FE3DD078CBBD}" destId="{A7F48B68-5BFE-4B6C-96C2-5F870892E5D3}" srcOrd="1" destOrd="0" parTransId="{CFAA2F28-3869-4E21-88BD-B25EB2996328}" sibTransId="{65B1C734-58A9-4E21-BE9A-3B1EAA8C57A4}"/>
    <dgm:cxn modelId="{371BCA76-C3C1-409C-8ACF-534B548C64DE}" type="presOf" srcId="{A7F48B68-5BFE-4B6C-96C2-5F870892E5D3}" destId="{0897A87C-5A5E-4E32-9434-9CE7118B183D}" srcOrd="0" destOrd="1" presId="urn:microsoft.com/office/officeart/2005/8/layout/vList5"/>
    <dgm:cxn modelId="{EB6A7CBA-D77E-4C3B-A697-9B1074D038EF}" srcId="{2798942D-75C1-4FF8-AB8B-315358CB79FA}" destId="{DAB55930-B38E-4317-9D15-99C4EBA6E93A}" srcOrd="1" destOrd="0" parTransId="{3547BDED-0565-406A-A1DB-93173EE0726B}" sibTransId="{B6E27918-C2D9-4471-89D7-A20BECB61EE1}"/>
    <dgm:cxn modelId="{97A95D3D-715A-4119-8F49-49106055888E}" srcId="{46DD5924-8235-4BCD-B5A4-FE3DD078CBBD}" destId="{7D944381-538E-41A4-BE5A-2861BE511E57}" srcOrd="0" destOrd="0" parTransId="{3A2459D2-9C83-457B-8C3C-81A8A4E0453D}" sibTransId="{41679462-4362-4E9B-AC56-1998C35E772A}"/>
    <dgm:cxn modelId="{CEA19961-A9FC-4760-B334-C8035694EDB9}" srcId="{2798942D-75C1-4FF8-AB8B-315358CB79FA}" destId="{CBADC02F-EFFA-40F9-8E16-937A3519BCF2}" srcOrd="2" destOrd="0" parTransId="{FF753531-D67F-43F8-8D61-8B86F3F644BD}" sibTransId="{BF536D3F-879D-461C-91C4-660166EDC94A}"/>
    <dgm:cxn modelId="{6E2D91FC-9AE0-4676-904F-42FDB12D3396}" type="presOf" srcId="{C495A36C-9C5A-40F6-BB4C-B55D6BE61C49}" destId="{709FF3A2-85E0-45A3-ACB5-0ABB762CFC4E}" srcOrd="0" destOrd="1" presId="urn:microsoft.com/office/officeart/2005/8/layout/vList5"/>
    <dgm:cxn modelId="{06E89FA3-B01D-463E-B43D-275789E9D7E0}" type="presOf" srcId="{2798942D-75C1-4FF8-AB8B-315358CB79FA}" destId="{5BA929B7-B776-4E58-B5A7-046EADE9FE18}" srcOrd="0" destOrd="0" presId="urn:microsoft.com/office/officeart/2005/8/layout/vList5"/>
    <dgm:cxn modelId="{E117969C-9DC9-47B4-8076-F08C16288D0E}" type="presOf" srcId="{46DD5924-8235-4BCD-B5A4-FE3DD078CBBD}" destId="{99F9E24D-FE5A-461A-8996-1EDF21843D0D}" srcOrd="0" destOrd="0" presId="urn:microsoft.com/office/officeart/2005/8/layout/vList5"/>
    <dgm:cxn modelId="{4F86367D-BD5F-4452-B43E-450FE914C7AF}" type="presParOf" srcId="{5BA929B7-B776-4E58-B5A7-046EADE9FE18}" destId="{3F2D82CA-97CC-414F-AF10-D72E5ACA066D}" srcOrd="0" destOrd="0" presId="urn:microsoft.com/office/officeart/2005/8/layout/vList5"/>
    <dgm:cxn modelId="{9429C646-023B-45D2-B158-AD9788A477D9}" type="presParOf" srcId="{3F2D82CA-97CC-414F-AF10-D72E5ACA066D}" destId="{99F9E24D-FE5A-461A-8996-1EDF21843D0D}" srcOrd="0" destOrd="0" presId="urn:microsoft.com/office/officeart/2005/8/layout/vList5"/>
    <dgm:cxn modelId="{90887F9C-050C-49ED-9FA3-94097973F77E}" type="presParOf" srcId="{3F2D82CA-97CC-414F-AF10-D72E5ACA066D}" destId="{0897A87C-5A5E-4E32-9434-9CE7118B183D}" srcOrd="1" destOrd="0" presId="urn:microsoft.com/office/officeart/2005/8/layout/vList5"/>
    <dgm:cxn modelId="{46986CDA-1E96-4B21-8514-CECC345B1B9B}" type="presParOf" srcId="{5BA929B7-B776-4E58-B5A7-046EADE9FE18}" destId="{041123AB-778A-4189-A50E-5CE2D4B04B8E}" srcOrd="1" destOrd="0" presId="urn:microsoft.com/office/officeart/2005/8/layout/vList5"/>
    <dgm:cxn modelId="{5EC7554A-C1DA-4D7A-8606-6A24BBC1C0F3}" type="presParOf" srcId="{5BA929B7-B776-4E58-B5A7-046EADE9FE18}" destId="{020888DB-C887-45E3-82AA-56654B59035F}" srcOrd="2" destOrd="0" presId="urn:microsoft.com/office/officeart/2005/8/layout/vList5"/>
    <dgm:cxn modelId="{7E6B089D-724B-43FD-988A-193C2BD9E7CD}" type="presParOf" srcId="{020888DB-C887-45E3-82AA-56654B59035F}" destId="{D8E99E68-ED0B-4767-90FA-0ED41C6D2CBC}" srcOrd="0" destOrd="0" presId="urn:microsoft.com/office/officeart/2005/8/layout/vList5"/>
    <dgm:cxn modelId="{E34A36BC-088A-4247-8032-22ED56EC0FAC}" type="presParOf" srcId="{020888DB-C887-45E3-82AA-56654B59035F}" destId="{709FF3A2-85E0-45A3-ACB5-0ABB762CFC4E}" srcOrd="1" destOrd="0" presId="urn:microsoft.com/office/officeart/2005/8/layout/vList5"/>
    <dgm:cxn modelId="{1A9E4DA6-B566-42E6-AD4A-186309FD802D}" type="presParOf" srcId="{5BA929B7-B776-4E58-B5A7-046EADE9FE18}" destId="{4C6AC0BF-5D59-496A-8A1F-0490D07F4912}" srcOrd="3" destOrd="0" presId="urn:microsoft.com/office/officeart/2005/8/layout/vList5"/>
    <dgm:cxn modelId="{1C36A7D1-6B8C-4F6F-8545-D284B25B2C6E}" type="presParOf" srcId="{5BA929B7-B776-4E58-B5A7-046EADE9FE18}" destId="{8DF46765-8038-47EB-9004-759D7ED38051}" srcOrd="4" destOrd="0" presId="urn:microsoft.com/office/officeart/2005/8/layout/vList5"/>
    <dgm:cxn modelId="{AAC76D43-F8D0-4A43-9BD4-8A457B583F0F}" type="presParOf" srcId="{8DF46765-8038-47EB-9004-759D7ED38051}" destId="{E87160F1-19C7-4D07-B411-A11485D05272}" srcOrd="0" destOrd="0" presId="urn:microsoft.com/office/officeart/2005/8/layout/vList5"/>
    <dgm:cxn modelId="{223B98F2-B3F3-4BFF-8EAE-DB9ED62BAFA7}" type="presParOf" srcId="{8DF46765-8038-47EB-9004-759D7ED38051}" destId="{81432EFC-CAB0-417F-977B-5096E4F8A9E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D89C197-AE9C-4023-A5D7-AA62C43FCCFC}"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s-ES"/>
        </a:p>
      </dgm:t>
    </dgm:pt>
    <dgm:pt modelId="{3026E8C1-07C0-4B03-A2AC-B45069204D22}">
      <dgm:prSet/>
      <dgm:spPr/>
      <dgm:t>
        <a:bodyPr/>
        <a:lstStyle/>
        <a:p>
          <a:pPr rtl="0"/>
          <a:r>
            <a:rPr lang="es-ES" b="0" i="0" dirty="0" smtClean="0"/>
            <a:t>Constructores:</a:t>
          </a:r>
          <a:endParaRPr lang="en-US" dirty="0"/>
        </a:p>
      </dgm:t>
    </dgm:pt>
    <dgm:pt modelId="{E0D68D46-BD7B-46C7-BEAE-DFDA20F88FDD}" type="parTrans" cxnId="{AB0F19D3-BA95-4DFF-9BD6-57CCB6DA2C90}">
      <dgm:prSet/>
      <dgm:spPr/>
      <dgm:t>
        <a:bodyPr/>
        <a:lstStyle/>
        <a:p>
          <a:endParaRPr lang="es-ES"/>
        </a:p>
      </dgm:t>
    </dgm:pt>
    <dgm:pt modelId="{32368490-2BC4-40DB-8D84-CDB9A63D4B5C}" type="sibTrans" cxnId="{AB0F19D3-BA95-4DFF-9BD6-57CCB6DA2C90}">
      <dgm:prSet/>
      <dgm:spPr/>
      <dgm:t>
        <a:bodyPr/>
        <a:lstStyle/>
        <a:p>
          <a:endParaRPr lang="es-ES"/>
        </a:p>
      </dgm:t>
    </dgm:pt>
    <dgm:pt modelId="{EC2ED1B4-9FB4-425E-B726-29587992CF93}">
      <dgm:prSet/>
      <dgm:spPr/>
      <dgm:t>
        <a:bodyPr/>
        <a:lstStyle/>
        <a:p>
          <a:pPr rtl="0"/>
          <a:r>
            <a:rPr lang="es-ES" b="0" i="0" smtClean="0"/>
            <a:t>La sintaxis para declarar constructores básicos en C# es similar a la de Java y C++.</a:t>
          </a:r>
          <a:endParaRPr lang="en-US"/>
        </a:p>
      </dgm:t>
    </dgm:pt>
    <dgm:pt modelId="{DD96FD13-ACEC-4012-8125-58416196BDE3}" type="parTrans" cxnId="{DC074CC3-8915-4BDA-87C6-91A15D240ABC}">
      <dgm:prSet/>
      <dgm:spPr/>
      <dgm:t>
        <a:bodyPr/>
        <a:lstStyle/>
        <a:p>
          <a:endParaRPr lang="es-ES"/>
        </a:p>
      </dgm:t>
    </dgm:pt>
    <dgm:pt modelId="{29104C6C-DDDD-4DE1-AA98-BE1F91B0142A}" type="sibTrans" cxnId="{DC074CC3-8915-4BDA-87C6-91A15D240ABC}">
      <dgm:prSet/>
      <dgm:spPr/>
      <dgm:t>
        <a:bodyPr/>
        <a:lstStyle/>
        <a:p>
          <a:endParaRPr lang="es-ES"/>
        </a:p>
      </dgm:t>
    </dgm:pt>
    <dgm:pt modelId="{6B2C7F60-7C59-4618-B871-6DBCF97CD00D}">
      <dgm:prSet/>
      <dgm:spPr/>
      <dgm:t>
        <a:bodyPr/>
        <a:lstStyle/>
        <a:p>
          <a:pPr rtl="0"/>
          <a:r>
            <a:rPr lang="es-ES" b="0" i="0" smtClean="0"/>
            <a:t>No es necesario proporcionar un constructor para una clase; en su ausencia, el compilador crea uno por defecto.</a:t>
          </a:r>
          <a:endParaRPr lang="en-US"/>
        </a:p>
      </dgm:t>
    </dgm:pt>
    <dgm:pt modelId="{2E3C58C5-0DCC-4A6E-B952-A467437F6BC0}" type="parTrans" cxnId="{0897C298-9D82-41BD-8B2F-ABDCBD1287B0}">
      <dgm:prSet/>
      <dgm:spPr/>
      <dgm:t>
        <a:bodyPr/>
        <a:lstStyle/>
        <a:p>
          <a:endParaRPr lang="es-ES"/>
        </a:p>
      </dgm:t>
    </dgm:pt>
    <dgm:pt modelId="{04BF3F6B-3769-4190-945C-0180DE20A830}" type="sibTrans" cxnId="{0897C298-9D82-41BD-8B2F-ABDCBD1287B0}">
      <dgm:prSet/>
      <dgm:spPr/>
      <dgm:t>
        <a:bodyPr/>
        <a:lstStyle/>
        <a:p>
          <a:endParaRPr lang="es-ES"/>
        </a:p>
      </dgm:t>
    </dgm:pt>
    <dgm:pt modelId="{61FB2CCC-0749-4495-B6FD-25C26C2D00D2}">
      <dgm:prSet/>
      <dgm:spPr/>
      <dgm:t>
        <a:bodyPr/>
        <a:lstStyle/>
        <a:p>
          <a:pPr rtl="0"/>
          <a:r>
            <a:rPr lang="es-ES" b="0" i="0" smtClean="0"/>
            <a:t>Los constructores siguen las mismas reglas de sobrecarga que otros métodos.</a:t>
          </a:r>
          <a:endParaRPr lang="en-US"/>
        </a:p>
      </dgm:t>
    </dgm:pt>
    <dgm:pt modelId="{12E2F66F-B771-4580-A193-BB791B3D947F}" type="parTrans" cxnId="{B6718365-8E8B-4375-A84D-DB4AA5D7D746}">
      <dgm:prSet/>
      <dgm:spPr/>
      <dgm:t>
        <a:bodyPr/>
        <a:lstStyle/>
        <a:p>
          <a:endParaRPr lang="es-ES"/>
        </a:p>
      </dgm:t>
    </dgm:pt>
    <dgm:pt modelId="{FBDDFF77-6950-400E-A2BE-430FF9236276}" type="sibTrans" cxnId="{B6718365-8E8B-4375-A84D-DB4AA5D7D746}">
      <dgm:prSet/>
      <dgm:spPr/>
      <dgm:t>
        <a:bodyPr/>
        <a:lstStyle/>
        <a:p>
          <a:endParaRPr lang="es-ES"/>
        </a:p>
      </dgm:t>
    </dgm:pt>
    <dgm:pt modelId="{0916F4F1-875B-4A28-A224-CDA1754A8C37}">
      <dgm:prSet/>
      <dgm:spPr/>
      <dgm:t>
        <a:bodyPr/>
        <a:lstStyle/>
        <a:p>
          <a:pPr rtl="0"/>
          <a:r>
            <a:rPr lang="es-ES" b="0" i="0" smtClean="0"/>
            <a:t>Constructores Estáticos:</a:t>
          </a:r>
          <a:endParaRPr lang="en-US"/>
        </a:p>
      </dgm:t>
    </dgm:pt>
    <dgm:pt modelId="{8B8DB437-4F49-47A7-A628-257825D0616B}" type="parTrans" cxnId="{2AE98428-D567-420B-B08F-8E9ADE865EC0}">
      <dgm:prSet/>
      <dgm:spPr/>
      <dgm:t>
        <a:bodyPr/>
        <a:lstStyle/>
        <a:p>
          <a:endParaRPr lang="es-ES"/>
        </a:p>
      </dgm:t>
    </dgm:pt>
    <dgm:pt modelId="{C3381D38-E6C8-429D-8AE1-7866ABC2962F}" type="sibTrans" cxnId="{2AE98428-D567-420B-B08F-8E9ADE865EC0}">
      <dgm:prSet/>
      <dgm:spPr/>
      <dgm:t>
        <a:bodyPr/>
        <a:lstStyle/>
        <a:p>
          <a:endParaRPr lang="es-ES"/>
        </a:p>
      </dgm:t>
    </dgm:pt>
    <dgm:pt modelId="{97ABF398-A8C3-4C6F-AB68-2705BD56DF5F}">
      <dgm:prSet/>
      <dgm:spPr/>
      <dgm:t>
        <a:bodyPr/>
        <a:lstStyle/>
        <a:p>
          <a:pPr rtl="0"/>
          <a:r>
            <a:rPr lang="es-ES" b="0" i="0" smtClean="0"/>
            <a:t>Es posible escribir un constructor estático sin parámetros en C#, que se ejecuta solo una vez.</a:t>
          </a:r>
          <a:endParaRPr lang="en-US"/>
        </a:p>
      </dgm:t>
    </dgm:pt>
    <dgm:pt modelId="{239BCFAA-80AC-4BEE-A6E4-7FB61590DC50}" type="parTrans" cxnId="{C03DE20A-F4FD-4AB7-AAE2-FE22153127CC}">
      <dgm:prSet/>
      <dgm:spPr/>
      <dgm:t>
        <a:bodyPr/>
        <a:lstStyle/>
        <a:p>
          <a:endParaRPr lang="es-ES"/>
        </a:p>
      </dgm:t>
    </dgm:pt>
    <dgm:pt modelId="{1E4F268E-1439-410C-86CD-821FFCC54F0D}" type="sibTrans" cxnId="{C03DE20A-F4FD-4AB7-AAE2-FE22153127CC}">
      <dgm:prSet/>
      <dgm:spPr/>
      <dgm:t>
        <a:bodyPr/>
        <a:lstStyle/>
        <a:p>
          <a:endParaRPr lang="es-ES"/>
        </a:p>
      </dgm:t>
    </dgm:pt>
    <dgm:pt modelId="{DC153536-EA30-48DC-8D8D-376B35C40FB6}">
      <dgm:prSet/>
      <dgm:spPr/>
      <dgm:t>
        <a:bodyPr/>
        <a:lstStyle/>
        <a:p>
          <a:pPr rtl="0"/>
          <a:r>
            <a:rPr lang="es-ES" b="0" i="0" smtClean="0"/>
            <a:t>Útil para inicializar campos estáticos antes del primer uso de la clase.</a:t>
          </a:r>
          <a:endParaRPr lang="en-US"/>
        </a:p>
      </dgm:t>
    </dgm:pt>
    <dgm:pt modelId="{7A7912ED-68ED-49F0-B7EB-8AF157727B34}" type="parTrans" cxnId="{92A71E94-B7CF-4BB7-AE84-51A83463EE04}">
      <dgm:prSet/>
      <dgm:spPr/>
      <dgm:t>
        <a:bodyPr/>
        <a:lstStyle/>
        <a:p>
          <a:endParaRPr lang="es-ES"/>
        </a:p>
      </dgm:t>
    </dgm:pt>
    <dgm:pt modelId="{D0DEBE09-370B-4C39-BBFC-03C4695EB6A5}" type="sibTrans" cxnId="{92A71E94-B7CF-4BB7-AE84-51A83463EE04}">
      <dgm:prSet/>
      <dgm:spPr/>
      <dgm:t>
        <a:bodyPr/>
        <a:lstStyle/>
        <a:p>
          <a:endParaRPr lang="es-ES"/>
        </a:p>
      </dgm:t>
    </dgm:pt>
    <dgm:pt modelId="{9FA049EB-0F75-4CBB-9AB8-8F43F1AEF9E0}">
      <dgm:prSet/>
      <dgm:spPr/>
      <dgm:t>
        <a:bodyPr/>
        <a:lstStyle/>
        <a:p>
          <a:pPr rtl="0"/>
          <a:r>
            <a:rPr lang="es-ES" b="0" i="0" smtClean="0"/>
            <a:t>El constructor estático no tiene modificadores de acceso y no puede tomar parámetros.</a:t>
          </a:r>
          <a:endParaRPr lang="en-US"/>
        </a:p>
      </dgm:t>
    </dgm:pt>
    <dgm:pt modelId="{3DC1CB58-717B-44D4-8822-A60C86AC7D95}" type="parTrans" cxnId="{8D5EC61D-C8E4-42A4-A858-0BDD2DF2AEAE}">
      <dgm:prSet/>
      <dgm:spPr/>
      <dgm:t>
        <a:bodyPr/>
        <a:lstStyle/>
        <a:p>
          <a:endParaRPr lang="es-ES"/>
        </a:p>
      </dgm:t>
    </dgm:pt>
    <dgm:pt modelId="{19B82261-38C9-462B-8655-42C530EBA921}" type="sibTrans" cxnId="{8D5EC61D-C8E4-42A4-A858-0BDD2DF2AEAE}">
      <dgm:prSet/>
      <dgm:spPr/>
      <dgm:t>
        <a:bodyPr/>
        <a:lstStyle/>
        <a:p>
          <a:endParaRPr lang="es-ES"/>
        </a:p>
      </dgm:t>
    </dgm:pt>
    <dgm:pt modelId="{8540C57A-74FE-478E-B90E-D78BF35C7E9E}" type="pres">
      <dgm:prSet presAssocID="{1D89C197-AE9C-4023-A5D7-AA62C43FCCFC}" presName="Name0" presStyleCnt="0">
        <dgm:presLayoutVars>
          <dgm:dir/>
          <dgm:animLvl val="lvl"/>
          <dgm:resizeHandles val="exact"/>
        </dgm:presLayoutVars>
      </dgm:prSet>
      <dgm:spPr/>
    </dgm:pt>
    <dgm:pt modelId="{8AA675B4-5D81-4834-BA57-97CC1384910D}" type="pres">
      <dgm:prSet presAssocID="{3026E8C1-07C0-4B03-A2AC-B45069204D22}" presName="linNode" presStyleCnt="0"/>
      <dgm:spPr/>
    </dgm:pt>
    <dgm:pt modelId="{0C1A510F-D667-4824-9B44-60430F7CBB0E}" type="pres">
      <dgm:prSet presAssocID="{3026E8C1-07C0-4B03-A2AC-B45069204D22}" presName="parentText" presStyleLbl="node1" presStyleIdx="0" presStyleCnt="2">
        <dgm:presLayoutVars>
          <dgm:chMax val="1"/>
          <dgm:bulletEnabled val="1"/>
        </dgm:presLayoutVars>
      </dgm:prSet>
      <dgm:spPr/>
    </dgm:pt>
    <dgm:pt modelId="{EA9A25B1-1AD9-4531-B11C-3260EEA0D6D0}" type="pres">
      <dgm:prSet presAssocID="{3026E8C1-07C0-4B03-A2AC-B45069204D22}" presName="descendantText" presStyleLbl="alignAccFollowNode1" presStyleIdx="0" presStyleCnt="2">
        <dgm:presLayoutVars>
          <dgm:bulletEnabled val="1"/>
        </dgm:presLayoutVars>
      </dgm:prSet>
      <dgm:spPr/>
    </dgm:pt>
    <dgm:pt modelId="{A4F15E39-286E-4300-864D-A971713DD44D}" type="pres">
      <dgm:prSet presAssocID="{32368490-2BC4-40DB-8D84-CDB9A63D4B5C}" presName="sp" presStyleCnt="0"/>
      <dgm:spPr/>
    </dgm:pt>
    <dgm:pt modelId="{7EA31A2C-067E-48C3-9FA5-5F36A3AB24D5}" type="pres">
      <dgm:prSet presAssocID="{0916F4F1-875B-4A28-A224-CDA1754A8C37}" presName="linNode" presStyleCnt="0"/>
      <dgm:spPr/>
    </dgm:pt>
    <dgm:pt modelId="{1B671759-E2B1-4AF4-933D-4CC21B4BE7A1}" type="pres">
      <dgm:prSet presAssocID="{0916F4F1-875B-4A28-A224-CDA1754A8C37}" presName="parentText" presStyleLbl="node1" presStyleIdx="1" presStyleCnt="2">
        <dgm:presLayoutVars>
          <dgm:chMax val="1"/>
          <dgm:bulletEnabled val="1"/>
        </dgm:presLayoutVars>
      </dgm:prSet>
      <dgm:spPr/>
    </dgm:pt>
    <dgm:pt modelId="{E61E284A-7877-4F8E-B9D9-182864C262BE}" type="pres">
      <dgm:prSet presAssocID="{0916F4F1-875B-4A28-A224-CDA1754A8C37}" presName="descendantText" presStyleLbl="alignAccFollowNode1" presStyleIdx="1" presStyleCnt="2">
        <dgm:presLayoutVars>
          <dgm:bulletEnabled val="1"/>
        </dgm:presLayoutVars>
      </dgm:prSet>
      <dgm:spPr/>
    </dgm:pt>
  </dgm:ptLst>
  <dgm:cxnLst>
    <dgm:cxn modelId="{8A1140B1-8B1B-4610-A4F6-362D2174B3A6}" type="presOf" srcId="{97ABF398-A8C3-4C6F-AB68-2705BD56DF5F}" destId="{E61E284A-7877-4F8E-B9D9-182864C262BE}" srcOrd="0" destOrd="0" presId="urn:microsoft.com/office/officeart/2005/8/layout/vList5"/>
    <dgm:cxn modelId="{0897C298-9D82-41BD-8B2F-ABDCBD1287B0}" srcId="{3026E8C1-07C0-4B03-A2AC-B45069204D22}" destId="{6B2C7F60-7C59-4618-B871-6DBCF97CD00D}" srcOrd="1" destOrd="0" parTransId="{2E3C58C5-0DCC-4A6E-B952-A467437F6BC0}" sibTransId="{04BF3F6B-3769-4190-945C-0180DE20A830}"/>
    <dgm:cxn modelId="{A45E7713-DACE-4077-99C5-00CE82204730}" type="presOf" srcId="{61FB2CCC-0749-4495-B6FD-25C26C2D00D2}" destId="{EA9A25B1-1AD9-4531-B11C-3260EEA0D6D0}" srcOrd="0" destOrd="2" presId="urn:microsoft.com/office/officeart/2005/8/layout/vList5"/>
    <dgm:cxn modelId="{DDD000D5-0907-4358-9D73-2D7E534C88D6}" type="presOf" srcId="{0916F4F1-875B-4A28-A224-CDA1754A8C37}" destId="{1B671759-E2B1-4AF4-933D-4CC21B4BE7A1}" srcOrd="0" destOrd="0" presId="urn:microsoft.com/office/officeart/2005/8/layout/vList5"/>
    <dgm:cxn modelId="{AB0F19D3-BA95-4DFF-9BD6-57CCB6DA2C90}" srcId="{1D89C197-AE9C-4023-A5D7-AA62C43FCCFC}" destId="{3026E8C1-07C0-4B03-A2AC-B45069204D22}" srcOrd="0" destOrd="0" parTransId="{E0D68D46-BD7B-46C7-BEAE-DFDA20F88FDD}" sibTransId="{32368490-2BC4-40DB-8D84-CDB9A63D4B5C}"/>
    <dgm:cxn modelId="{6BA9166E-D3F5-445C-9B26-EB98BC6AE8F8}" type="presOf" srcId="{1D89C197-AE9C-4023-A5D7-AA62C43FCCFC}" destId="{8540C57A-74FE-478E-B90E-D78BF35C7E9E}" srcOrd="0" destOrd="0" presId="urn:microsoft.com/office/officeart/2005/8/layout/vList5"/>
    <dgm:cxn modelId="{A0610EF8-7C06-4FB3-ABBA-0BCAFED61EBE}" type="presOf" srcId="{3026E8C1-07C0-4B03-A2AC-B45069204D22}" destId="{0C1A510F-D667-4824-9B44-60430F7CBB0E}" srcOrd="0" destOrd="0" presId="urn:microsoft.com/office/officeart/2005/8/layout/vList5"/>
    <dgm:cxn modelId="{77947E45-9DF4-41C4-A9B5-FA43377E701B}" type="presOf" srcId="{9FA049EB-0F75-4CBB-9AB8-8F43F1AEF9E0}" destId="{E61E284A-7877-4F8E-B9D9-182864C262BE}" srcOrd="0" destOrd="2" presId="urn:microsoft.com/office/officeart/2005/8/layout/vList5"/>
    <dgm:cxn modelId="{3B6B49A3-BCF1-4130-B72E-F6DB11AE2D2A}" type="presOf" srcId="{EC2ED1B4-9FB4-425E-B726-29587992CF93}" destId="{EA9A25B1-1AD9-4531-B11C-3260EEA0D6D0}" srcOrd="0" destOrd="0" presId="urn:microsoft.com/office/officeart/2005/8/layout/vList5"/>
    <dgm:cxn modelId="{92A71E94-B7CF-4BB7-AE84-51A83463EE04}" srcId="{0916F4F1-875B-4A28-A224-CDA1754A8C37}" destId="{DC153536-EA30-48DC-8D8D-376B35C40FB6}" srcOrd="1" destOrd="0" parTransId="{7A7912ED-68ED-49F0-B7EB-8AF157727B34}" sibTransId="{D0DEBE09-370B-4C39-BBFC-03C4695EB6A5}"/>
    <dgm:cxn modelId="{B18CE1D6-B505-4AAB-80DC-94D42E4EEAA3}" type="presOf" srcId="{6B2C7F60-7C59-4618-B871-6DBCF97CD00D}" destId="{EA9A25B1-1AD9-4531-B11C-3260EEA0D6D0}" srcOrd="0" destOrd="1" presId="urn:microsoft.com/office/officeart/2005/8/layout/vList5"/>
    <dgm:cxn modelId="{2AE98428-D567-420B-B08F-8E9ADE865EC0}" srcId="{1D89C197-AE9C-4023-A5D7-AA62C43FCCFC}" destId="{0916F4F1-875B-4A28-A224-CDA1754A8C37}" srcOrd="1" destOrd="0" parTransId="{8B8DB437-4F49-47A7-A628-257825D0616B}" sibTransId="{C3381D38-E6C8-429D-8AE1-7866ABC2962F}"/>
    <dgm:cxn modelId="{C03DE20A-F4FD-4AB7-AAE2-FE22153127CC}" srcId="{0916F4F1-875B-4A28-A224-CDA1754A8C37}" destId="{97ABF398-A8C3-4C6F-AB68-2705BD56DF5F}" srcOrd="0" destOrd="0" parTransId="{239BCFAA-80AC-4BEE-A6E4-7FB61590DC50}" sibTransId="{1E4F268E-1439-410C-86CD-821FFCC54F0D}"/>
    <dgm:cxn modelId="{DC074CC3-8915-4BDA-87C6-91A15D240ABC}" srcId="{3026E8C1-07C0-4B03-A2AC-B45069204D22}" destId="{EC2ED1B4-9FB4-425E-B726-29587992CF93}" srcOrd="0" destOrd="0" parTransId="{DD96FD13-ACEC-4012-8125-58416196BDE3}" sibTransId="{29104C6C-DDDD-4DE1-AA98-BE1F91B0142A}"/>
    <dgm:cxn modelId="{68B2892A-8F74-4C55-8B61-AA6ACE03C0D4}" type="presOf" srcId="{DC153536-EA30-48DC-8D8D-376B35C40FB6}" destId="{E61E284A-7877-4F8E-B9D9-182864C262BE}" srcOrd="0" destOrd="1" presId="urn:microsoft.com/office/officeart/2005/8/layout/vList5"/>
    <dgm:cxn modelId="{B6718365-8E8B-4375-A84D-DB4AA5D7D746}" srcId="{3026E8C1-07C0-4B03-A2AC-B45069204D22}" destId="{61FB2CCC-0749-4495-B6FD-25C26C2D00D2}" srcOrd="2" destOrd="0" parTransId="{12E2F66F-B771-4580-A193-BB791B3D947F}" sibTransId="{FBDDFF77-6950-400E-A2BE-430FF9236276}"/>
    <dgm:cxn modelId="{8D5EC61D-C8E4-42A4-A858-0BDD2DF2AEAE}" srcId="{0916F4F1-875B-4A28-A224-CDA1754A8C37}" destId="{9FA049EB-0F75-4CBB-9AB8-8F43F1AEF9E0}" srcOrd="2" destOrd="0" parTransId="{3DC1CB58-717B-44D4-8822-A60C86AC7D95}" sibTransId="{19B82261-38C9-462B-8655-42C530EBA921}"/>
    <dgm:cxn modelId="{FD2C4CD4-0DBB-4F92-97C3-B92C6C04DC6A}" type="presParOf" srcId="{8540C57A-74FE-478E-B90E-D78BF35C7E9E}" destId="{8AA675B4-5D81-4834-BA57-97CC1384910D}" srcOrd="0" destOrd="0" presId="urn:microsoft.com/office/officeart/2005/8/layout/vList5"/>
    <dgm:cxn modelId="{CD9AF543-B990-4297-A0D1-CB496DD5781E}" type="presParOf" srcId="{8AA675B4-5D81-4834-BA57-97CC1384910D}" destId="{0C1A510F-D667-4824-9B44-60430F7CBB0E}" srcOrd="0" destOrd="0" presId="urn:microsoft.com/office/officeart/2005/8/layout/vList5"/>
    <dgm:cxn modelId="{B2364C40-B9BD-4C6B-B854-7B28C2501C7B}" type="presParOf" srcId="{8AA675B4-5D81-4834-BA57-97CC1384910D}" destId="{EA9A25B1-1AD9-4531-B11C-3260EEA0D6D0}" srcOrd="1" destOrd="0" presId="urn:microsoft.com/office/officeart/2005/8/layout/vList5"/>
    <dgm:cxn modelId="{F3C33B33-7D06-438C-895C-97BBC7C2EEAA}" type="presParOf" srcId="{8540C57A-74FE-478E-B90E-D78BF35C7E9E}" destId="{A4F15E39-286E-4300-864D-A971713DD44D}" srcOrd="1" destOrd="0" presId="urn:microsoft.com/office/officeart/2005/8/layout/vList5"/>
    <dgm:cxn modelId="{5B4B76DE-C622-42CA-B8C9-D597EAD0D0BD}" type="presParOf" srcId="{8540C57A-74FE-478E-B90E-D78BF35C7E9E}" destId="{7EA31A2C-067E-48C3-9FA5-5F36A3AB24D5}" srcOrd="2" destOrd="0" presId="urn:microsoft.com/office/officeart/2005/8/layout/vList5"/>
    <dgm:cxn modelId="{B4913BEB-8A50-493C-B93C-24C3942F59BC}" type="presParOf" srcId="{7EA31A2C-067E-48C3-9FA5-5F36A3AB24D5}" destId="{1B671759-E2B1-4AF4-933D-4CC21B4BE7A1}" srcOrd="0" destOrd="0" presId="urn:microsoft.com/office/officeart/2005/8/layout/vList5"/>
    <dgm:cxn modelId="{4F524664-BC82-4C6F-BF1E-0135465D40E4}" type="presParOf" srcId="{7EA31A2C-067E-48C3-9FA5-5F36A3AB24D5}" destId="{E61E284A-7877-4F8E-B9D9-182864C262B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3F5C800-190F-4E62-A01F-5A5283FFAE93}"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s-ES"/>
        </a:p>
      </dgm:t>
    </dgm:pt>
    <dgm:pt modelId="{75C43A63-EE0F-4177-A3E0-BD5FEC1A93E7}">
      <dgm:prSet/>
      <dgm:spPr/>
      <dgm:t>
        <a:bodyPr/>
        <a:lstStyle/>
        <a:p>
          <a:pPr rtl="0"/>
          <a:r>
            <a:rPr lang="es-ES" b="0" i="0" smtClean="0"/>
            <a:t>Llamando Constructores desde Otros Constructores</a:t>
          </a:r>
          <a:endParaRPr lang="en-US"/>
        </a:p>
      </dgm:t>
    </dgm:pt>
    <dgm:pt modelId="{757A3F8F-4DC8-4C45-A571-554841900917}" type="parTrans" cxnId="{52EBD157-E806-4F80-98B6-A517C3A90A11}">
      <dgm:prSet/>
      <dgm:spPr/>
      <dgm:t>
        <a:bodyPr/>
        <a:lstStyle/>
        <a:p>
          <a:endParaRPr lang="es-ES"/>
        </a:p>
      </dgm:t>
    </dgm:pt>
    <dgm:pt modelId="{64C4D47D-2E0D-404B-A69B-CB505D4B66AF}" type="sibTrans" cxnId="{52EBD157-E806-4F80-98B6-A517C3A90A11}">
      <dgm:prSet/>
      <dgm:spPr/>
      <dgm:t>
        <a:bodyPr/>
        <a:lstStyle/>
        <a:p>
          <a:endParaRPr lang="es-ES"/>
        </a:p>
      </dgm:t>
    </dgm:pt>
    <dgm:pt modelId="{6CF1917C-E8D4-4D23-BF73-29E88B70640F}">
      <dgm:prSet/>
      <dgm:spPr/>
      <dgm:t>
        <a:bodyPr/>
        <a:lstStyle/>
        <a:p>
          <a:pPr rtl="0"/>
          <a:r>
            <a:rPr lang="es-ES" b="0" i="0" smtClean="0"/>
            <a:t>En ocasiones, puede encontrarse en la situación de tener varios constructores en una clase, tal vez para acomodar algunos parámetros opcionales, para los cuales los constructores tienen algo de código en común.</a:t>
          </a:r>
          <a:endParaRPr lang="en-US"/>
        </a:p>
      </dgm:t>
    </dgm:pt>
    <dgm:pt modelId="{9BB2E024-5EE9-4998-B919-88E01BC97402}" type="parTrans" cxnId="{5B5C85A0-17E9-4110-BA04-5B34C9AFE30C}">
      <dgm:prSet/>
      <dgm:spPr/>
      <dgm:t>
        <a:bodyPr/>
        <a:lstStyle/>
        <a:p>
          <a:endParaRPr lang="es-ES"/>
        </a:p>
      </dgm:t>
    </dgm:pt>
    <dgm:pt modelId="{C8662056-8BF9-43F8-A249-FDFDBF957276}" type="sibTrans" cxnId="{5B5C85A0-17E9-4110-BA04-5B34C9AFE30C}">
      <dgm:prSet/>
      <dgm:spPr/>
      <dgm:t>
        <a:bodyPr/>
        <a:lstStyle/>
        <a:p>
          <a:endParaRPr lang="es-ES"/>
        </a:p>
      </dgm:t>
    </dgm:pt>
    <dgm:pt modelId="{3628A1E4-FC07-4B00-B36D-23841D4BAF78}">
      <dgm:prSet/>
      <dgm:spPr/>
      <dgm:t>
        <a:bodyPr/>
        <a:lstStyle/>
        <a:p>
          <a:pPr rtl="0"/>
          <a:r>
            <a:rPr lang="es-ES" b="0" i="0" smtClean="0"/>
            <a:t>En este contexto, la palabra clave this simplemente hace que se llame al constructor con los parámetros más cercanos que coincidan. Cualquier inicializador de constructor se ejecuta antes del cuerpo del constructor.</a:t>
          </a:r>
          <a:endParaRPr lang="en-US"/>
        </a:p>
      </dgm:t>
    </dgm:pt>
    <dgm:pt modelId="{CDE20493-F400-4208-B1A7-07D6A8ECE94B}" type="parTrans" cxnId="{8C013891-BC09-4F8B-ABE4-89BF6968DCB4}">
      <dgm:prSet/>
      <dgm:spPr/>
      <dgm:t>
        <a:bodyPr/>
        <a:lstStyle/>
        <a:p>
          <a:endParaRPr lang="es-ES"/>
        </a:p>
      </dgm:t>
    </dgm:pt>
    <dgm:pt modelId="{8AE8C2DF-9058-498F-8847-30F49B1CBAEB}" type="sibTrans" cxnId="{8C013891-BC09-4F8B-ABE4-89BF6968DCB4}">
      <dgm:prSet/>
      <dgm:spPr/>
      <dgm:t>
        <a:bodyPr/>
        <a:lstStyle/>
        <a:p>
          <a:endParaRPr lang="es-ES"/>
        </a:p>
      </dgm:t>
    </dgm:pt>
    <dgm:pt modelId="{91E09BC5-F977-4B5D-A06B-4BB42A5AD7EA}">
      <dgm:prSet/>
      <dgm:spPr/>
      <dgm:t>
        <a:bodyPr/>
        <a:lstStyle/>
        <a:p>
          <a:pPr rtl="0"/>
          <a:r>
            <a:rPr lang="es-ES" b="0" i="0" smtClean="0"/>
            <a:t>Sintaxis de Inicializadores de Constructor:</a:t>
          </a:r>
          <a:endParaRPr lang="en-US"/>
        </a:p>
      </dgm:t>
    </dgm:pt>
    <dgm:pt modelId="{A10F51C5-178C-480A-ACA3-C53F683C0643}" type="parTrans" cxnId="{E5BAC1DE-0F4F-416B-B554-3BCFE1FA2B3F}">
      <dgm:prSet/>
      <dgm:spPr/>
      <dgm:t>
        <a:bodyPr/>
        <a:lstStyle/>
        <a:p>
          <a:endParaRPr lang="es-ES"/>
        </a:p>
      </dgm:t>
    </dgm:pt>
    <dgm:pt modelId="{A96A5B3F-79D7-4F00-ABA1-A22EB6DDFA51}" type="sibTrans" cxnId="{E5BAC1DE-0F4F-416B-B554-3BCFE1FA2B3F}">
      <dgm:prSet/>
      <dgm:spPr/>
      <dgm:t>
        <a:bodyPr/>
        <a:lstStyle/>
        <a:p>
          <a:endParaRPr lang="es-ES"/>
        </a:p>
      </dgm:t>
    </dgm:pt>
    <dgm:pt modelId="{D82045CE-46AF-4CAD-AD90-BC8C989DF692}">
      <dgm:prSet/>
      <dgm:spPr/>
      <dgm:t>
        <a:bodyPr/>
        <a:lstStyle/>
        <a:p>
          <a:pPr rtl="0"/>
          <a:r>
            <a:rPr lang="es-ES" b="0" i="0" smtClean="0"/>
            <a:t>Puede contener una llamada a otro constructor en la misma clase o a un constructor en la clase base.</a:t>
          </a:r>
          <a:endParaRPr lang="en-US"/>
        </a:p>
      </dgm:t>
    </dgm:pt>
    <dgm:pt modelId="{14A09B0D-CCD2-4802-A543-A7738D4D5690}" type="parTrans" cxnId="{C1112981-FDAB-4FEF-9D16-9EC13E067031}">
      <dgm:prSet/>
      <dgm:spPr/>
      <dgm:t>
        <a:bodyPr/>
        <a:lstStyle/>
        <a:p>
          <a:endParaRPr lang="es-ES"/>
        </a:p>
      </dgm:t>
    </dgm:pt>
    <dgm:pt modelId="{45594D7C-FE5B-4FBF-B192-89F015D86E8F}" type="sibTrans" cxnId="{C1112981-FDAB-4FEF-9D16-9EC13E067031}">
      <dgm:prSet/>
      <dgm:spPr/>
      <dgm:t>
        <a:bodyPr/>
        <a:lstStyle/>
        <a:p>
          <a:endParaRPr lang="es-ES"/>
        </a:p>
      </dgm:t>
    </dgm:pt>
    <dgm:pt modelId="{73A5226C-C4C8-46BE-B501-3DAA7A884DE7}">
      <dgm:prSet/>
      <dgm:spPr/>
      <dgm:t>
        <a:bodyPr/>
        <a:lstStyle/>
        <a:p>
          <a:pPr rtl="0"/>
          <a:r>
            <a:rPr lang="es-ES" b="0" i="0" smtClean="0"/>
            <a:t>La sintaxis es similar a la de las listas de inicialización de constructores en C++, pero con reglas diferentes.</a:t>
          </a:r>
          <a:endParaRPr lang="en-US"/>
        </a:p>
      </dgm:t>
    </dgm:pt>
    <dgm:pt modelId="{5CDA3632-3983-4DEE-BA23-BDE818A46060}" type="parTrans" cxnId="{CFC9CBE6-9107-4CB8-AF6D-3B2A40FE6F7A}">
      <dgm:prSet/>
      <dgm:spPr/>
      <dgm:t>
        <a:bodyPr/>
        <a:lstStyle/>
        <a:p>
          <a:endParaRPr lang="es-ES"/>
        </a:p>
      </dgm:t>
    </dgm:pt>
    <dgm:pt modelId="{9E12BD0C-DE9C-4B13-A2D8-421F47F59155}" type="sibTrans" cxnId="{CFC9CBE6-9107-4CB8-AF6D-3B2A40FE6F7A}">
      <dgm:prSet/>
      <dgm:spPr/>
      <dgm:t>
        <a:bodyPr/>
        <a:lstStyle/>
        <a:p>
          <a:endParaRPr lang="es-ES"/>
        </a:p>
      </dgm:t>
    </dgm:pt>
    <dgm:pt modelId="{88144A40-5D79-43CB-8B4C-5A5923B96719}" type="pres">
      <dgm:prSet presAssocID="{F3F5C800-190F-4E62-A01F-5A5283FFAE93}" presName="Name0" presStyleCnt="0">
        <dgm:presLayoutVars>
          <dgm:dir/>
          <dgm:animLvl val="lvl"/>
          <dgm:resizeHandles val="exact"/>
        </dgm:presLayoutVars>
      </dgm:prSet>
      <dgm:spPr/>
    </dgm:pt>
    <dgm:pt modelId="{18537F86-769F-4EC2-A92F-A67BAA1C31D0}" type="pres">
      <dgm:prSet presAssocID="{75C43A63-EE0F-4177-A3E0-BD5FEC1A93E7}" presName="linNode" presStyleCnt="0"/>
      <dgm:spPr/>
    </dgm:pt>
    <dgm:pt modelId="{3624DFEC-1AD8-4840-A33B-FD83DE7FB995}" type="pres">
      <dgm:prSet presAssocID="{75C43A63-EE0F-4177-A3E0-BD5FEC1A93E7}" presName="parentText" presStyleLbl="node1" presStyleIdx="0" presStyleCnt="2">
        <dgm:presLayoutVars>
          <dgm:chMax val="1"/>
          <dgm:bulletEnabled val="1"/>
        </dgm:presLayoutVars>
      </dgm:prSet>
      <dgm:spPr/>
    </dgm:pt>
    <dgm:pt modelId="{129AD0D2-529E-4021-9368-7B4CAAAC04D4}" type="pres">
      <dgm:prSet presAssocID="{75C43A63-EE0F-4177-A3E0-BD5FEC1A93E7}" presName="descendantText" presStyleLbl="alignAccFollowNode1" presStyleIdx="0" presStyleCnt="2">
        <dgm:presLayoutVars>
          <dgm:bulletEnabled val="1"/>
        </dgm:presLayoutVars>
      </dgm:prSet>
      <dgm:spPr/>
    </dgm:pt>
    <dgm:pt modelId="{3FC66222-774A-4CF6-8650-C644B4A5C02D}" type="pres">
      <dgm:prSet presAssocID="{64C4D47D-2E0D-404B-A69B-CB505D4B66AF}" presName="sp" presStyleCnt="0"/>
      <dgm:spPr/>
    </dgm:pt>
    <dgm:pt modelId="{3B73EFC2-7C35-459F-85E0-5367D7EAAEB4}" type="pres">
      <dgm:prSet presAssocID="{91E09BC5-F977-4B5D-A06B-4BB42A5AD7EA}" presName="linNode" presStyleCnt="0"/>
      <dgm:spPr/>
    </dgm:pt>
    <dgm:pt modelId="{B7790E7C-03EE-4EC6-AE05-2811ED502C75}" type="pres">
      <dgm:prSet presAssocID="{91E09BC5-F977-4B5D-A06B-4BB42A5AD7EA}" presName="parentText" presStyleLbl="node1" presStyleIdx="1" presStyleCnt="2">
        <dgm:presLayoutVars>
          <dgm:chMax val="1"/>
          <dgm:bulletEnabled val="1"/>
        </dgm:presLayoutVars>
      </dgm:prSet>
      <dgm:spPr/>
    </dgm:pt>
    <dgm:pt modelId="{86DDFF93-0577-47FE-93C6-48F386745A9C}" type="pres">
      <dgm:prSet presAssocID="{91E09BC5-F977-4B5D-A06B-4BB42A5AD7EA}" presName="descendantText" presStyleLbl="alignAccFollowNode1" presStyleIdx="1" presStyleCnt="2">
        <dgm:presLayoutVars>
          <dgm:bulletEnabled val="1"/>
        </dgm:presLayoutVars>
      </dgm:prSet>
      <dgm:spPr/>
    </dgm:pt>
  </dgm:ptLst>
  <dgm:cxnLst>
    <dgm:cxn modelId="{CFC9CBE6-9107-4CB8-AF6D-3B2A40FE6F7A}" srcId="{91E09BC5-F977-4B5D-A06B-4BB42A5AD7EA}" destId="{73A5226C-C4C8-46BE-B501-3DAA7A884DE7}" srcOrd="1" destOrd="0" parTransId="{5CDA3632-3983-4DEE-BA23-BDE818A46060}" sibTransId="{9E12BD0C-DE9C-4B13-A2D8-421F47F59155}"/>
    <dgm:cxn modelId="{5B5C85A0-17E9-4110-BA04-5B34C9AFE30C}" srcId="{75C43A63-EE0F-4177-A3E0-BD5FEC1A93E7}" destId="{6CF1917C-E8D4-4D23-BF73-29E88B70640F}" srcOrd="0" destOrd="0" parTransId="{9BB2E024-5EE9-4998-B919-88E01BC97402}" sibTransId="{C8662056-8BF9-43F8-A249-FDFDBF957276}"/>
    <dgm:cxn modelId="{C4192ABC-71C2-458C-8DF7-6F51819B93F3}" type="presOf" srcId="{D82045CE-46AF-4CAD-AD90-BC8C989DF692}" destId="{86DDFF93-0577-47FE-93C6-48F386745A9C}" srcOrd="0" destOrd="0" presId="urn:microsoft.com/office/officeart/2005/8/layout/vList5"/>
    <dgm:cxn modelId="{42447198-2578-48F2-A1C4-CD428EFEB0BC}" type="presOf" srcId="{6CF1917C-E8D4-4D23-BF73-29E88B70640F}" destId="{129AD0D2-529E-4021-9368-7B4CAAAC04D4}" srcOrd="0" destOrd="0" presId="urn:microsoft.com/office/officeart/2005/8/layout/vList5"/>
    <dgm:cxn modelId="{C04D603D-80E3-4C66-BAA8-85F192C9A901}" type="presOf" srcId="{91E09BC5-F977-4B5D-A06B-4BB42A5AD7EA}" destId="{B7790E7C-03EE-4EC6-AE05-2811ED502C75}" srcOrd="0" destOrd="0" presId="urn:microsoft.com/office/officeart/2005/8/layout/vList5"/>
    <dgm:cxn modelId="{565720AC-9C33-4A11-AF9F-C46C91EBE90E}" type="presOf" srcId="{73A5226C-C4C8-46BE-B501-3DAA7A884DE7}" destId="{86DDFF93-0577-47FE-93C6-48F386745A9C}" srcOrd="0" destOrd="1" presId="urn:microsoft.com/office/officeart/2005/8/layout/vList5"/>
    <dgm:cxn modelId="{9751B9D2-F1C1-471D-AAFD-BB8C89A80DD2}" type="presOf" srcId="{3628A1E4-FC07-4B00-B36D-23841D4BAF78}" destId="{129AD0D2-529E-4021-9368-7B4CAAAC04D4}" srcOrd="0" destOrd="1" presId="urn:microsoft.com/office/officeart/2005/8/layout/vList5"/>
    <dgm:cxn modelId="{9F2F9F90-3317-4DF2-8A15-140BD975F658}" type="presOf" srcId="{F3F5C800-190F-4E62-A01F-5A5283FFAE93}" destId="{88144A40-5D79-43CB-8B4C-5A5923B96719}" srcOrd="0" destOrd="0" presId="urn:microsoft.com/office/officeart/2005/8/layout/vList5"/>
    <dgm:cxn modelId="{C1112981-FDAB-4FEF-9D16-9EC13E067031}" srcId="{91E09BC5-F977-4B5D-A06B-4BB42A5AD7EA}" destId="{D82045CE-46AF-4CAD-AD90-BC8C989DF692}" srcOrd="0" destOrd="0" parTransId="{14A09B0D-CCD2-4802-A543-A7738D4D5690}" sibTransId="{45594D7C-FE5B-4FBF-B192-89F015D86E8F}"/>
    <dgm:cxn modelId="{8C013891-BC09-4F8B-ABE4-89BF6968DCB4}" srcId="{75C43A63-EE0F-4177-A3E0-BD5FEC1A93E7}" destId="{3628A1E4-FC07-4B00-B36D-23841D4BAF78}" srcOrd="1" destOrd="0" parTransId="{CDE20493-F400-4208-B1A7-07D6A8ECE94B}" sibTransId="{8AE8C2DF-9058-498F-8847-30F49B1CBAEB}"/>
    <dgm:cxn modelId="{E5BAC1DE-0F4F-416B-B554-3BCFE1FA2B3F}" srcId="{F3F5C800-190F-4E62-A01F-5A5283FFAE93}" destId="{91E09BC5-F977-4B5D-A06B-4BB42A5AD7EA}" srcOrd="1" destOrd="0" parTransId="{A10F51C5-178C-480A-ACA3-C53F683C0643}" sibTransId="{A96A5B3F-79D7-4F00-ABA1-A22EB6DDFA51}"/>
    <dgm:cxn modelId="{52EBD157-E806-4F80-98B6-A517C3A90A11}" srcId="{F3F5C800-190F-4E62-A01F-5A5283FFAE93}" destId="{75C43A63-EE0F-4177-A3E0-BD5FEC1A93E7}" srcOrd="0" destOrd="0" parTransId="{757A3F8F-4DC8-4C45-A571-554841900917}" sibTransId="{64C4D47D-2E0D-404B-A69B-CB505D4B66AF}"/>
    <dgm:cxn modelId="{8B22A3B5-BF95-4881-BF28-F83B08E34DF9}" type="presOf" srcId="{75C43A63-EE0F-4177-A3E0-BD5FEC1A93E7}" destId="{3624DFEC-1AD8-4840-A33B-FD83DE7FB995}" srcOrd="0" destOrd="0" presId="urn:microsoft.com/office/officeart/2005/8/layout/vList5"/>
    <dgm:cxn modelId="{F71EDC8F-F3EC-4007-8771-13AEE4076617}" type="presParOf" srcId="{88144A40-5D79-43CB-8B4C-5A5923B96719}" destId="{18537F86-769F-4EC2-A92F-A67BAA1C31D0}" srcOrd="0" destOrd="0" presId="urn:microsoft.com/office/officeart/2005/8/layout/vList5"/>
    <dgm:cxn modelId="{9444AB98-E02C-433B-80F0-406424CF138E}" type="presParOf" srcId="{18537F86-769F-4EC2-A92F-A67BAA1C31D0}" destId="{3624DFEC-1AD8-4840-A33B-FD83DE7FB995}" srcOrd="0" destOrd="0" presId="urn:microsoft.com/office/officeart/2005/8/layout/vList5"/>
    <dgm:cxn modelId="{CC163088-4DD5-4DBF-A5C9-58A55FC233CF}" type="presParOf" srcId="{18537F86-769F-4EC2-A92F-A67BAA1C31D0}" destId="{129AD0D2-529E-4021-9368-7B4CAAAC04D4}" srcOrd="1" destOrd="0" presId="urn:microsoft.com/office/officeart/2005/8/layout/vList5"/>
    <dgm:cxn modelId="{6A506472-CBBF-432F-A8E3-1D7F019734AB}" type="presParOf" srcId="{88144A40-5D79-43CB-8B4C-5A5923B96719}" destId="{3FC66222-774A-4CF6-8650-C644B4A5C02D}" srcOrd="1" destOrd="0" presId="urn:microsoft.com/office/officeart/2005/8/layout/vList5"/>
    <dgm:cxn modelId="{D32F455F-D55D-4677-9F37-7B13AD1DBE67}" type="presParOf" srcId="{88144A40-5D79-43CB-8B4C-5A5923B96719}" destId="{3B73EFC2-7C35-459F-85E0-5367D7EAAEB4}" srcOrd="2" destOrd="0" presId="urn:microsoft.com/office/officeart/2005/8/layout/vList5"/>
    <dgm:cxn modelId="{1B7C7589-9428-44CF-A5ED-4305E817ED44}" type="presParOf" srcId="{3B73EFC2-7C35-459F-85E0-5367D7EAAEB4}" destId="{B7790E7C-03EE-4EC6-AE05-2811ED502C75}" srcOrd="0" destOrd="0" presId="urn:microsoft.com/office/officeart/2005/8/layout/vList5"/>
    <dgm:cxn modelId="{CEFD06A6-5EF9-4657-8FF0-657DAFFB5833}" type="presParOf" srcId="{3B73EFC2-7C35-459F-85E0-5367D7EAAEB4}" destId="{86DDFF93-0577-47FE-93C6-48F386745A9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0BA100C-8EB5-49D8-B0F1-3621911540B6}"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s-ES"/>
        </a:p>
      </dgm:t>
    </dgm:pt>
    <dgm:pt modelId="{93D32CD4-C8B2-4E49-A0BF-6E4A6E788E51}">
      <dgm:prSet/>
      <dgm:spPr/>
      <dgm:t>
        <a:bodyPr/>
        <a:lstStyle/>
        <a:p>
          <a:pPr rtl="0"/>
          <a:r>
            <a:rPr lang="nb-NO" b="0" i="0" smtClean="0"/>
            <a:t>Glynn, S. R. C. N. J., &amp; Evjen, M. S. K. W. B. (2008). Professional C# 2008.</a:t>
          </a:r>
          <a:endParaRPr lang="en-US"/>
        </a:p>
      </dgm:t>
    </dgm:pt>
    <dgm:pt modelId="{838C3605-B167-4A04-9C3C-52D0CBA5D973}" type="parTrans" cxnId="{7B655FC6-5C64-43C2-AB4B-12FBEBEC719C}">
      <dgm:prSet/>
      <dgm:spPr/>
      <dgm:t>
        <a:bodyPr/>
        <a:lstStyle/>
        <a:p>
          <a:endParaRPr lang="es-ES"/>
        </a:p>
      </dgm:t>
    </dgm:pt>
    <dgm:pt modelId="{95C5E19B-E613-410A-B1E8-A7D358F92800}" type="sibTrans" cxnId="{7B655FC6-5C64-43C2-AB4B-12FBEBEC719C}">
      <dgm:prSet/>
      <dgm:spPr/>
      <dgm:t>
        <a:bodyPr/>
        <a:lstStyle/>
        <a:p>
          <a:endParaRPr lang="es-ES"/>
        </a:p>
      </dgm:t>
    </dgm:pt>
    <dgm:pt modelId="{B75106BB-7062-4526-BA6C-B42DF849DBB4}" type="pres">
      <dgm:prSet presAssocID="{40BA100C-8EB5-49D8-B0F1-3621911540B6}" presName="linearFlow" presStyleCnt="0">
        <dgm:presLayoutVars>
          <dgm:dir/>
          <dgm:resizeHandles val="exact"/>
        </dgm:presLayoutVars>
      </dgm:prSet>
      <dgm:spPr/>
    </dgm:pt>
    <dgm:pt modelId="{86D177BB-8B53-4273-8F17-62A2CCD367B7}" type="pres">
      <dgm:prSet presAssocID="{93D32CD4-C8B2-4E49-A0BF-6E4A6E788E51}" presName="composite" presStyleCnt="0"/>
      <dgm:spPr/>
    </dgm:pt>
    <dgm:pt modelId="{19B565F6-E70C-4D2B-9A51-F9C47916FBB6}" type="pres">
      <dgm:prSet presAssocID="{93D32CD4-C8B2-4E49-A0BF-6E4A6E788E51}" presName="imgShp" presStyleLbl="fgImgPlace1" presStyleIdx="0" presStyleCnt="1"/>
      <dgm:spPr>
        <a:solidFill>
          <a:schemeClr val="bg2">
            <a:lumMod val="75000"/>
          </a:schemeClr>
        </a:solidFill>
      </dgm:spPr>
    </dgm:pt>
    <dgm:pt modelId="{B26A2CE3-797D-4F94-B90D-023D17D851F5}" type="pres">
      <dgm:prSet presAssocID="{93D32CD4-C8B2-4E49-A0BF-6E4A6E788E51}" presName="txShp" presStyleLbl="node1" presStyleIdx="0" presStyleCnt="1">
        <dgm:presLayoutVars>
          <dgm:bulletEnabled val="1"/>
        </dgm:presLayoutVars>
      </dgm:prSet>
      <dgm:spPr/>
    </dgm:pt>
  </dgm:ptLst>
  <dgm:cxnLst>
    <dgm:cxn modelId="{7B655FC6-5C64-43C2-AB4B-12FBEBEC719C}" srcId="{40BA100C-8EB5-49D8-B0F1-3621911540B6}" destId="{93D32CD4-C8B2-4E49-A0BF-6E4A6E788E51}" srcOrd="0" destOrd="0" parTransId="{838C3605-B167-4A04-9C3C-52D0CBA5D973}" sibTransId="{95C5E19B-E613-410A-B1E8-A7D358F92800}"/>
    <dgm:cxn modelId="{D10EEDA0-0A1D-4F69-86DE-8FB559E303DE}" type="presOf" srcId="{40BA100C-8EB5-49D8-B0F1-3621911540B6}" destId="{B75106BB-7062-4526-BA6C-B42DF849DBB4}" srcOrd="0" destOrd="0" presId="urn:microsoft.com/office/officeart/2005/8/layout/vList3"/>
    <dgm:cxn modelId="{CA2E9438-19E2-48E1-92C0-7B7DEED1788B}" type="presOf" srcId="{93D32CD4-C8B2-4E49-A0BF-6E4A6E788E51}" destId="{B26A2CE3-797D-4F94-B90D-023D17D851F5}" srcOrd="0" destOrd="0" presId="urn:microsoft.com/office/officeart/2005/8/layout/vList3"/>
    <dgm:cxn modelId="{85768F65-38F7-4E29-88A9-04B00F72DEC3}" type="presParOf" srcId="{B75106BB-7062-4526-BA6C-B42DF849DBB4}" destId="{86D177BB-8B53-4273-8F17-62A2CCD367B7}" srcOrd="0" destOrd="0" presId="urn:microsoft.com/office/officeart/2005/8/layout/vList3"/>
    <dgm:cxn modelId="{002D6DA7-0022-465F-B0AB-996019B7D28F}" type="presParOf" srcId="{86D177BB-8B53-4273-8F17-62A2CCD367B7}" destId="{19B565F6-E70C-4D2B-9A51-F9C47916FBB6}" srcOrd="0" destOrd="0" presId="urn:microsoft.com/office/officeart/2005/8/layout/vList3"/>
    <dgm:cxn modelId="{00CDA41D-AE6B-4E9A-BBA3-B4FFAD81C8C2}" type="presParOf" srcId="{86D177BB-8B53-4273-8F17-62A2CCD367B7}" destId="{B26A2CE3-797D-4F94-B90D-023D17D851F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A4DFBBF-592D-4E51-BD23-34C90DB3D48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ES"/>
        </a:p>
      </dgm:t>
    </dgm:pt>
    <dgm:pt modelId="{C14D2F7B-E730-43A5-BD8C-88CD00AC31CB}">
      <dgm:prSet/>
      <dgm:spPr/>
      <dgm:t>
        <a:bodyPr/>
        <a:lstStyle/>
        <a:p>
          <a:pPr rtl="0"/>
          <a:r>
            <a:rPr lang="es-ES" b="0" i="0" smtClean="0"/>
            <a:t>Imagina que estás diseñando un sistema para un zoológico. Necesitamos organizar a los animales y a los cuidadores.</a:t>
          </a:r>
          <a:endParaRPr lang="en-US"/>
        </a:p>
      </dgm:t>
    </dgm:pt>
    <dgm:pt modelId="{8C1DDCFF-4CF3-4C47-B2D7-38233E1E11F1}" type="parTrans" cxnId="{7162CC29-520A-4ECF-8803-29E1B17ADCE7}">
      <dgm:prSet/>
      <dgm:spPr/>
      <dgm:t>
        <a:bodyPr/>
        <a:lstStyle/>
        <a:p>
          <a:endParaRPr lang="es-ES"/>
        </a:p>
      </dgm:t>
    </dgm:pt>
    <dgm:pt modelId="{0D0F4256-1269-4950-97A9-0D490BCDA5E1}" type="sibTrans" cxnId="{7162CC29-520A-4ECF-8803-29E1B17ADCE7}">
      <dgm:prSet/>
      <dgm:spPr/>
      <dgm:t>
        <a:bodyPr/>
        <a:lstStyle/>
        <a:p>
          <a:endParaRPr lang="es-ES"/>
        </a:p>
      </dgm:t>
    </dgm:pt>
    <dgm:pt modelId="{8619A234-288F-4242-8987-E64955339041}">
      <dgm:prSet/>
      <dgm:spPr/>
      <dgm:t>
        <a:bodyPr/>
        <a:lstStyle/>
        <a:p>
          <a:pPr rtl="0"/>
          <a:r>
            <a:rPr lang="es-ES" b="0" i="0" smtClean="0"/>
            <a:t>Los animales: Cada animal tiene su nombre y su tipo de especie. Queremos poder saber qué comen, así que necesitaremos un método para eso.</a:t>
          </a:r>
          <a:endParaRPr lang="en-US"/>
        </a:p>
      </dgm:t>
    </dgm:pt>
    <dgm:pt modelId="{CAFCBCB5-706A-486F-A50C-9ABAD0917D12}" type="parTrans" cxnId="{2958CBAD-7D31-43DB-8663-C863A17D8E98}">
      <dgm:prSet/>
      <dgm:spPr/>
      <dgm:t>
        <a:bodyPr/>
        <a:lstStyle/>
        <a:p>
          <a:endParaRPr lang="es-ES"/>
        </a:p>
      </dgm:t>
    </dgm:pt>
    <dgm:pt modelId="{A83C368E-7E74-48A6-BC8D-25A16406FD19}" type="sibTrans" cxnId="{2958CBAD-7D31-43DB-8663-C863A17D8E98}">
      <dgm:prSet/>
      <dgm:spPr/>
      <dgm:t>
        <a:bodyPr/>
        <a:lstStyle/>
        <a:p>
          <a:endParaRPr lang="es-ES"/>
        </a:p>
      </dgm:t>
    </dgm:pt>
    <dgm:pt modelId="{A1318DC5-5E9E-4EFD-BC5E-13DB54158DF6}">
      <dgm:prSet/>
      <dgm:spPr/>
      <dgm:t>
        <a:bodyPr/>
        <a:lstStyle/>
        <a:p>
          <a:pPr rtl="0"/>
          <a:r>
            <a:rPr lang="es-ES" b="0" i="0" smtClean="0"/>
            <a:t>Los cuidadores: Los cuidadores tienen su propio nombre. Cada cuidador tiene una lista de los animales que cuida. Además, necesitan alimentar a los animales a su cargo, así que necesitaremos un método para eso.</a:t>
          </a:r>
          <a:endParaRPr lang="en-US"/>
        </a:p>
      </dgm:t>
    </dgm:pt>
    <dgm:pt modelId="{81B0CC73-DD9C-48F0-9310-753F221E1360}" type="parTrans" cxnId="{CC67DB80-B42F-401E-98D4-BB6033D36F49}">
      <dgm:prSet/>
      <dgm:spPr/>
      <dgm:t>
        <a:bodyPr/>
        <a:lstStyle/>
        <a:p>
          <a:endParaRPr lang="es-ES"/>
        </a:p>
      </dgm:t>
    </dgm:pt>
    <dgm:pt modelId="{7D069F5A-6983-43A5-8CC1-3639683812BF}" type="sibTrans" cxnId="{CC67DB80-B42F-401E-98D4-BB6033D36F49}">
      <dgm:prSet/>
      <dgm:spPr/>
      <dgm:t>
        <a:bodyPr/>
        <a:lstStyle/>
        <a:p>
          <a:endParaRPr lang="es-ES"/>
        </a:p>
      </dgm:t>
    </dgm:pt>
    <dgm:pt modelId="{814BE121-F9DC-46CB-9B06-F834099886AB}">
      <dgm:prSet/>
      <dgm:spPr/>
      <dgm:t>
        <a:bodyPr/>
        <a:lstStyle/>
        <a:p>
          <a:pPr rtl="0"/>
          <a:r>
            <a:rPr lang="es-ES" b="0" i="0" smtClean="0"/>
            <a:t>El zoológico: Aquí es donde todo sucede. Tenemos una lista de animales y otra lista de cuidadores. Queremos poder agregar nuevos animales y cuidadores al zoológico fácilmente.</a:t>
          </a:r>
          <a:endParaRPr lang="en-US"/>
        </a:p>
      </dgm:t>
    </dgm:pt>
    <dgm:pt modelId="{55A240A1-0913-4CAE-BA0C-88D8A24088D2}" type="parTrans" cxnId="{2E478DF5-C631-4E2A-9784-1744D7612955}">
      <dgm:prSet/>
      <dgm:spPr/>
      <dgm:t>
        <a:bodyPr/>
        <a:lstStyle/>
        <a:p>
          <a:endParaRPr lang="es-ES"/>
        </a:p>
      </dgm:t>
    </dgm:pt>
    <dgm:pt modelId="{C9824BDD-DC18-4D4C-8D26-7BBE23CC8C7D}" type="sibTrans" cxnId="{2E478DF5-C631-4E2A-9784-1744D7612955}">
      <dgm:prSet/>
      <dgm:spPr/>
      <dgm:t>
        <a:bodyPr/>
        <a:lstStyle/>
        <a:p>
          <a:endParaRPr lang="es-ES"/>
        </a:p>
      </dgm:t>
    </dgm:pt>
    <dgm:pt modelId="{A2A8DE95-4DA3-48E2-A550-459278B6079A}">
      <dgm:prSet/>
      <dgm:spPr/>
      <dgm:t>
        <a:bodyPr/>
        <a:lstStyle/>
        <a:p>
          <a:pPr rtl="0"/>
          <a:r>
            <a:rPr lang="es-ES" b="0" i="0" smtClean="0"/>
            <a:t>Ahora, ¿cómo organizarías estas clases y sus miembros para que todo funcione sin problemas? ¡Es hora de poner manos a la obra y diseñar nuestro sistema de zoológico!</a:t>
          </a:r>
          <a:endParaRPr lang="en-US"/>
        </a:p>
      </dgm:t>
    </dgm:pt>
    <dgm:pt modelId="{CBFAF8B4-892C-4740-8A94-4EDE8FA99B90}" type="parTrans" cxnId="{1FEB7B86-8CDD-4A72-AC09-83641A2BBEF9}">
      <dgm:prSet/>
      <dgm:spPr/>
      <dgm:t>
        <a:bodyPr/>
        <a:lstStyle/>
        <a:p>
          <a:endParaRPr lang="es-ES"/>
        </a:p>
      </dgm:t>
    </dgm:pt>
    <dgm:pt modelId="{7A4D415E-25E7-4B35-8835-49D8E5265167}" type="sibTrans" cxnId="{1FEB7B86-8CDD-4A72-AC09-83641A2BBEF9}">
      <dgm:prSet/>
      <dgm:spPr/>
      <dgm:t>
        <a:bodyPr/>
        <a:lstStyle/>
        <a:p>
          <a:endParaRPr lang="es-ES"/>
        </a:p>
      </dgm:t>
    </dgm:pt>
    <dgm:pt modelId="{C960D905-673B-4E40-8D34-7C6E2399FDA4}" type="pres">
      <dgm:prSet presAssocID="{1A4DFBBF-592D-4E51-BD23-34C90DB3D48C}" presName="linear" presStyleCnt="0">
        <dgm:presLayoutVars>
          <dgm:animLvl val="lvl"/>
          <dgm:resizeHandles val="exact"/>
        </dgm:presLayoutVars>
      </dgm:prSet>
      <dgm:spPr/>
    </dgm:pt>
    <dgm:pt modelId="{4167EDC8-0E57-4600-A316-AA8762DE2E30}" type="pres">
      <dgm:prSet presAssocID="{C14D2F7B-E730-43A5-BD8C-88CD00AC31CB}" presName="parentText" presStyleLbl="node1" presStyleIdx="0" presStyleCnt="5">
        <dgm:presLayoutVars>
          <dgm:chMax val="0"/>
          <dgm:bulletEnabled val="1"/>
        </dgm:presLayoutVars>
      </dgm:prSet>
      <dgm:spPr/>
    </dgm:pt>
    <dgm:pt modelId="{38C308FF-A2B6-46DF-8A3F-B2147B32CDEA}" type="pres">
      <dgm:prSet presAssocID="{0D0F4256-1269-4950-97A9-0D490BCDA5E1}" presName="spacer" presStyleCnt="0"/>
      <dgm:spPr/>
    </dgm:pt>
    <dgm:pt modelId="{C5859FAD-8540-45E3-BEF9-9620CCE2DA51}" type="pres">
      <dgm:prSet presAssocID="{8619A234-288F-4242-8987-E64955339041}" presName="parentText" presStyleLbl="node1" presStyleIdx="1" presStyleCnt="5">
        <dgm:presLayoutVars>
          <dgm:chMax val="0"/>
          <dgm:bulletEnabled val="1"/>
        </dgm:presLayoutVars>
      </dgm:prSet>
      <dgm:spPr/>
    </dgm:pt>
    <dgm:pt modelId="{1BB07BC5-6A07-4217-BC0D-89FCB6FA687E}" type="pres">
      <dgm:prSet presAssocID="{A83C368E-7E74-48A6-BC8D-25A16406FD19}" presName="spacer" presStyleCnt="0"/>
      <dgm:spPr/>
    </dgm:pt>
    <dgm:pt modelId="{84B9A80E-893A-44FC-91DA-FBFD0E05107E}" type="pres">
      <dgm:prSet presAssocID="{A1318DC5-5E9E-4EFD-BC5E-13DB54158DF6}" presName="parentText" presStyleLbl="node1" presStyleIdx="2" presStyleCnt="5">
        <dgm:presLayoutVars>
          <dgm:chMax val="0"/>
          <dgm:bulletEnabled val="1"/>
        </dgm:presLayoutVars>
      </dgm:prSet>
      <dgm:spPr/>
    </dgm:pt>
    <dgm:pt modelId="{FB72311C-6ED0-4666-A5AB-E7A8B95F6CCC}" type="pres">
      <dgm:prSet presAssocID="{7D069F5A-6983-43A5-8CC1-3639683812BF}" presName="spacer" presStyleCnt="0"/>
      <dgm:spPr/>
    </dgm:pt>
    <dgm:pt modelId="{07448221-24BC-457B-8EAD-B5E19E6A967C}" type="pres">
      <dgm:prSet presAssocID="{814BE121-F9DC-46CB-9B06-F834099886AB}" presName="parentText" presStyleLbl="node1" presStyleIdx="3" presStyleCnt="5">
        <dgm:presLayoutVars>
          <dgm:chMax val="0"/>
          <dgm:bulletEnabled val="1"/>
        </dgm:presLayoutVars>
      </dgm:prSet>
      <dgm:spPr/>
    </dgm:pt>
    <dgm:pt modelId="{9B3F4EE4-8B00-4148-87C5-7E38DD332AC6}" type="pres">
      <dgm:prSet presAssocID="{C9824BDD-DC18-4D4C-8D26-7BBE23CC8C7D}" presName="spacer" presStyleCnt="0"/>
      <dgm:spPr/>
    </dgm:pt>
    <dgm:pt modelId="{191602B2-4961-42C0-90AE-64BF4D871079}" type="pres">
      <dgm:prSet presAssocID="{A2A8DE95-4DA3-48E2-A550-459278B6079A}" presName="parentText" presStyleLbl="node1" presStyleIdx="4" presStyleCnt="5">
        <dgm:presLayoutVars>
          <dgm:chMax val="0"/>
          <dgm:bulletEnabled val="1"/>
        </dgm:presLayoutVars>
      </dgm:prSet>
      <dgm:spPr/>
    </dgm:pt>
  </dgm:ptLst>
  <dgm:cxnLst>
    <dgm:cxn modelId="{2958CBAD-7D31-43DB-8663-C863A17D8E98}" srcId="{1A4DFBBF-592D-4E51-BD23-34C90DB3D48C}" destId="{8619A234-288F-4242-8987-E64955339041}" srcOrd="1" destOrd="0" parTransId="{CAFCBCB5-706A-486F-A50C-9ABAD0917D12}" sibTransId="{A83C368E-7E74-48A6-BC8D-25A16406FD19}"/>
    <dgm:cxn modelId="{482AA691-62C6-4145-8F8D-435198FDDB53}" type="presOf" srcId="{A2A8DE95-4DA3-48E2-A550-459278B6079A}" destId="{191602B2-4961-42C0-90AE-64BF4D871079}" srcOrd="0" destOrd="0" presId="urn:microsoft.com/office/officeart/2005/8/layout/vList2"/>
    <dgm:cxn modelId="{2E478DF5-C631-4E2A-9784-1744D7612955}" srcId="{1A4DFBBF-592D-4E51-BD23-34C90DB3D48C}" destId="{814BE121-F9DC-46CB-9B06-F834099886AB}" srcOrd="3" destOrd="0" parTransId="{55A240A1-0913-4CAE-BA0C-88D8A24088D2}" sibTransId="{C9824BDD-DC18-4D4C-8D26-7BBE23CC8C7D}"/>
    <dgm:cxn modelId="{D65BCC86-6AC1-482B-9AF3-134A86FF9745}" type="presOf" srcId="{8619A234-288F-4242-8987-E64955339041}" destId="{C5859FAD-8540-45E3-BEF9-9620CCE2DA51}" srcOrd="0" destOrd="0" presId="urn:microsoft.com/office/officeart/2005/8/layout/vList2"/>
    <dgm:cxn modelId="{EAC56D99-DDE3-4A59-8D5D-FCCC996F1E97}" type="presOf" srcId="{814BE121-F9DC-46CB-9B06-F834099886AB}" destId="{07448221-24BC-457B-8EAD-B5E19E6A967C}" srcOrd="0" destOrd="0" presId="urn:microsoft.com/office/officeart/2005/8/layout/vList2"/>
    <dgm:cxn modelId="{CC67DB80-B42F-401E-98D4-BB6033D36F49}" srcId="{1A4DFBBF-592D-4E51-BD23-34C90DB3D48C}" destId="{A1318DC5-5E9E-4EFD-BC5E-13DB54158DF6}" srcOrd="2" destOrd="0" parTransId="{81B0CC73-DD9C-48F0-9310-753F221E1360}" sibTransId="{7D069F5A-6983-43A5-8CC1-3639683812BF}"/>
    <dgm:cxn modelId="{1FEB7B86-8CDD-4A72-AC09-83641A2BBEF9}" srcId="{1A4DFBBF-592D-4E51-BD23-34C90DB3D48C}" destId="{A2A8DE95-4DA3-48E2-A550-459278B6079A}" srcOrd="4" destOrd="0" parTransId="{CBFAF8B4-892C-4740-8A94-4EDE8FA99B90}" sibTransId="{7A4D415E-25E7-4B35-8835-49D8E5265167}"/>
    <dgm:cxn modelId="{9C822F1A-30F7-41A1-B87A-F7AE500D6A2D}" type="presOf" srcId="{A1318DC5-5E9E-4EFD-BC5E-13DB54158DF6}" destId="{84B9A80E-893A-44FC-91DA-FBFD0E05107E}" srcOrd="0" destOrd="0" presId="urn:microsoft.com/office/officeart/2005/8/layout/vList2"/>
    <dgm:cxn modelId="{7162CC29-520A-4ECF-8803-29E1B17ADCE7}" srcId="{1A4DFBBF-592D-4E51-BD23-34C90DB3D48C}" destId="{C14D2F7B-E730-43A5-BD8C-88CD00AC31CB}" srcOrd="0" destOrd="0" parTransId="{8C1DDCFF-4CF3-4C47-B2D7-38233E1E11F1}" sibTransId="{0D0F4256-1269-4950-97A9-0D490BCDA5E1}"/>
    <dgm:cxn modelId="{B465A997-5EB5-45C1-B5B1-66B0941FFD1E}" type="presOf" srcId="{1A4DFBBF-592D-4E51-BD23-34C90DB3D48C}" destId="{C960D905-673B-4E40-8D34-7C6E2399FDA4}" srcOrd="0" destOrd="0" presId="urn:microsoft.com/office/officeart/2005/8/layout/vList2"/>
    <dgm:cxn modelId="{B54FF5C4-EB96-489A-BE31-C152E315E61C}" type="presOf" srcId="{C14D2F7B-E730-43A5-BD8C-88CD00AC31CB}" destId="{4167EDC8-0E57-4600-A316-AA8762DE2E30}" srcOrd="0" destOrd="0" presId="urn:microsoft.com/office/officeart/2005/8/layout/vList2"/>
    <dgm:cxn modelId="{D0E8913E-E9FD-405B-8165-E45D3E710537}" type="presParOf" srcId="{C960D905-673B-4E40-8D34-7C6E2399FDA4}" destId="{4167EDC8-0E57-4600-A316-AA8762DE2E30}" srcOrd="0" destOrd="0" presId="urn:microsoft.com/office/officeart/2005/8/layout/vList2"/>
    <dgm:cxn modelId="{48280105-691E-4D64-AD3B-379BF5ED18CE}" type="presParOf" srcId="{C960D905-673B-4E40-8D34-7C6E2399FDA4}" destId="{38C308FF-A2B6-46DF-8A3F-B2147B32CDEA}" srcOrd="1" destOrd="0" presId="urn:microsoft.com/office/officeart/2005/8/layout/vList2"/>
    <dgm:cxn modelId="{A3D62BCF-0EBD-4E27-B248-F6453CDD19EB}" type="presParOf" srcId="{C960D905-673B-4E40-8D34-7C6E2399FDA4}" destId="{C5859FAD-8540-45E3-BEF9-9620CCE2DA51}" srcOrd="2" destOrd="0" presId="urn:microsoft.com/office/officeart/2005/8/layout/vList2"/>
    <dgm:cxn modelId="{B60AA698-890E-4F1B-BF68-F80D44C12C1B}" type="presParOf" srcId="{C960D905-673B-4E40-8D34-7C6E2399FDA4}" destId="{1BB07BC5-6A07-4217-BC0D-89FCB6FA687E}" srcOrd="3" destOrd="0" presId="urn:microsoft.com/office/officeart/2005/8/layout/vList2"/>
    <dgm:cxn modelId="{F9991223-9145-4865-B1FD-BCB9E97BFAA0}" type="presParOf" srcId="{C960D905-673B-4E40-8D34-7C6E2399FDA4}" destId="{84B9A80E-893A-44FC-91DA-FBFD0E05107E}" srcOrd="4" destOrd="0" presId="urn:microsoft.com/office/officeart/2005/8/layout/vList2"/>
    <dgm:cxn modelId="{D26039A6-644E-477D-B1C6-7CF4870B4183}" type="presParOf" srcId="{C960D905-673B-4E40-8D34-7C6E2399FDA4}" destId="{FB72311C-6ED0-4666-A5AB-E7A8B95F6CCC}" srcOrd="5" destOrd="0" presId="urn:microsoft.com/office/officeart/2005/8/layout/vList2"/>
    <dgm:cxn modelId="{20CCCFEE-8A24-4BC2-93B3-B9FE162D0A99}" type="presParOf" srcId="{C960D905-673B-4E40-8D34-7C6E2399FDA4}" destId="{07448221-24BC-457B-8EAD-B5E19E6A967C}" srcOrd="6" destOrd="0" presId="urn:microsoft.com/office/officeart/2005/8/layout/vList2"/>
    <dgm:cxn modelId="{B3FEEFB1-C88A-4645-832B-256B128B9D07}" type="presParOf" srcId="{C960D905-673B-4E40-8D34-7C6E2399FDA4}" destId="{9B3F4EE4-8B00-4148-87C5-7E38DD332AC6}" srcOrd="7" destOrd="0" presId="urn:microsoft.com/office/officeart/2005/8/layout/vList2"/>
    <dgm:cxn modelId="{B616C0CA-6F2E-4D28-9B6A-7C94471D026A}" type="presParOf" srcId="{C960D905-673B-4E40-8D34-7C6E2399FDA4}" destId="{191602B2-4961-42C0-90AE-64BF4D87107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1BAD6A-13F4-4134-9433-85868C83D2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97DF29B5-FAFF-413D-8484-CB6100CD2D37}">
      <dgm:prSet/>
      <dgm:spPr/>
      <dgm:t>
        <a:bodyPr/>
        <a:lstStyle/>
        <a:p>
          <a:pPr rtl="0"/>
          <a:r>
            <a:rPr lang="en-US" b="0" i="0" smtClean="0"/>
            <a:t>- Diferencias con las clases:</a:t>
          </a:r>
          <a:endParaRPr lang="en-US"/>
        </a:p>
      </dgm:t>
    </dgm:pt>
    <dgm:pt modelId="{881BED78-B840-47AC-A55E-9204FE520931}" type="parTrans" cxnId="{BFDB12ED-5BD9-4E69-8B58-25256D576173}">
      <dgm:prSet/>
      <dgm:spPr/>
      <dgm:t>
        <a:bodyPr/>
        <a:lstStyle/>
        <a:p>
          <a:endParaRPr lang="es-ES"/>
        </a:p>
      </dgm:t>
    </dgm:pt>
    <dgm:pt modelId="{5B0ADE80-B9C5-4FF8-B32B-BF2D4A780977}" type="sibTrans" cxnId="{BFDB12ED-5BD9-4E69-8B58-25256D576173}">
      <dgm:prSet/>
      <dgm:spPr/>
      <dgm:t>
        <a:bodyPr/>
        <a:lstStyle/>
        <a:p>
          <a:endParaRPr lang="es-ES"/>
        </a:p>
      </dgm:t>
    </dgm:pt>
    <dgm:pt modelId="{8BE84F22-8F5D-4E42-B244-7EC1E6CB9CFF}">
      <dgm:prSet/>
      <dgm:spPr/>
      <dgm:t>
        <a:bodyPr/>
        <a:lstStyle/>
        <a:p>
          <a:pPr rtl="0"/>
          <a:r>
            <a:rPr lang="es-ES" b="0" i="0" smtClean="0"/>
            <a:t>- Almacenamiento y acceso en memoria (clases: tipos de referencia en el montón; structs: tipos de valor en la pila).</a:t>
          </a:r>
          <a:endParaRPr lang="en-US"/>
        </a:p>
      </dgm:t>
    </dgm:pt>
    <dgm:pt modelId="{9A7F74D0-D875-449A-9043-2846B9FF7028}" type="parTrans" cxnId="{D7E768BE-73EC-41CD-9B72-99A4382A5A09}">
      <dgm:prSet/>
      <dgm:spPr/>
      <dgm:t>
        <a:bodyPr/>
        <a:lstStyle/>
        <a:p>
          <a:endParaRPr lang="es-ES"/>
        </a:p>
      </dgm:t>
    </dgm:pt>
    <dgm:pt modelId="{3CD2A3D9-23A4-447D-A890-0729E8DCC75F}" type="sibTrans" cxnId="{D7E768BE-73EC-41CD-9B72-99A4382A5A09}">
      <dgm:prSet/>
      <dgm:spPr/>
      <dgm:t>
        <a:bodyPr/>
        <a:lstStyle/>
        <a:p>
          <a:endParaRPr lang="es-ES"/>
        </a:p>
      </dgm:t>
    </dgm:pt>
    <dgm:pt modelId="{A1711E29-49E1-4A1F-8A4D-05B34F68097B}">
      <dgm:prSet/>
      <dgm:spPr/>
      <dgm:t>
        <a:bodyPr/>
        <a:lstStyle/>
        <a:p>
          <a:pPr rtl="0"/>
          <a:r>
            <a:rPr lang="es-ES" b="0" i="0" smtClean="0"/>
            <a:t>- Características (por ejemplo, los structs no admiten herencia).</a:t>
          </a:r>
          <a:endParaRPr lang="en-US"/>
        </a:p>
      </dgm:t>
    </dgm:pt>
    <dgm:pt modelId="{42AF592D-AC6F-4391-8EF7-A5024F0AEEFA}" type="parTrans" cxnId="{3FF32B2A-5006-426E-B126-CE265B46AA3E}">
      <dgm:prSet/>
      <dgm:spPr/>
      <dgm:t>
        <a:bodyPr/>
        <a:lstStyle/>
        <a:p>
          <a:endParaRPr lang="es-ES"/>
        </a:p>
      </dgm:t>
    </dgm:pt>
    <dgm:pt modelId="{EAC8AC6D-0750-4490-9454-C8A965D0EFF8}" type="sibTrans" cxnId="{3FF32B2A-5006-426E-B126-CE265B46AA3E}">
      <dgm:prSet/>
      <dgm:spPr/>
      <dgm:t>
        <a:bodyPr/>
        <a:lstStyle/>
        <a:p>
          <a:endParaRPr lang="es-ES"/>
        </a:p>
      </dgm:t>
    </dgm:pt>
    <dgm:pt modelId="{397D23A3-2EB4-4D56-A913-19509D6338E4}">
      <dgm:prSet/>
      <dgm:spPr/>
      <dgm:t>
        <a:bodyPr/>
        <a:lstStyle/>
        <a:p>
          <a:pPr rtl="0"/>
          <a:r>
            <a:rPr lang="es-ES" b="0" i="0" smtClean="0"/>
            <a:t>- Se usan para tipos de datos más pequeños por razones de rendimiento.</a:t>
          </a:r>
          <a:endParaRPr lang="en-US"/>
        </a:p>
      </dgm:t>
    </dgm:pt>
    <dgm:pt modelId="{2DB2A263-78AE-4DC8-8C0F-A92AB01EAC2B}" type="parTrans" cxnId="{EBD8BFC4-2DC5-4942-A325-4B2D5FE02E70}">
      <dgm:prSet/>
      <dgm:spPr/>
      <dgm:t>
        <a:bodyPr/>
        <a:lstStyle/>
        <a:p>
          <a:endParaRPr lang="es-ES"/>
        </a:p>
      </dgm:t>
    </dgm:pt>
    <dgm:pt modelId="{7CA1A1BC-031D-4474-80FA-DD89580C967E}" type="sibTrans" cxnId="{EBD8BFC4-2DC5-4942-A325-4B2D5FE02E70}">
      <dgm:prSet/>
      <dgm:spPr/>
      <dgm:t>
        <a:bodyPr/>
        <a:lstStyle/>
        <a:p>
          <a:endParaRPr lang="es-ES"/>
        </a:p>
      </dgm:t>
    </dgm:pt>
    <dgm:pt modelId="{2D668C0B-53DE-447E-A5E9-7113C6562257}">
      <dgm:prSet/>
      <dgm:spPr/>
      <dgm:t>
        <a:bodyPr/>
        <a:lstStyle/>
        <a:p>
          <a:pPr rtl="0"/>
          <a:r>
            <a:rPr lang="es-ES" b="0" i="0" smtClean="0"/>
            <a:t>- Sintaxis similar a las clases, pero se usa la palabra clave struct en lugar de class para declararlos.</a:t>
          </a:r>
          <a:endParaRPr lang="en-US"/>
        </a:p>
      </dgm:t>
    </dgm:pt>
    <dgm:pt modelId="{FEBD91D8-80D7-46AC-858D-F09DBC017369}" type="parTrans" cxnId="{F58C6862-D8DD-4B19-9077-68EFCE9CBC1F}">
      <dgm:prSet/>
      <dgm:spPr/>
      <dgm:t>
        <a:bodyPr/>
        <a:lstStyle/>
        <a:p>
          <a:endParaRPr lang="es-ES"/>
        </a:p>
      </dgm:t>
    </dgm:pt>
    <dgm:pt modelId="{FD4C10D1-37E6-4303-90F0-4FBC7FDA6131}" type="sibTrans" cxnId="{F58C6862-D8DD-4B19-9077-68EFCE9CBC1F}">
      <dgm:prSet/>
      <dgm:spPr/>
      <dgm:t>
        <a:bodyPr/>
        <a:lstStyle/>
        <a:p>
          <a:endParaRPr lang="es-ES"/>
        </a:p>
      </dgm:t>
    </dgm:pt>
    <dgm:pt modelId="{F43981EC-8785-40DA-BFC8-3B83CC1C873D}" type="pres">
      <dgm:prSet presAssocID="{821BAD6A-13F4-4134-9433-85868C83D2B0}" presName="linear" presStyleCnt="0">
        <dgm:presLayoutVars>
          <dgm:animLvl val="lvl"/>
          <dgm:resizeHandles val="exact"/>
        </dgm:presLayoutVars>
      </dgm:prSet>
      <dgm:spPr/>
    </dgm:pt>
    <dgm:pt modelId="{9F1D5161-28C8-485D-B6ED-6DC1FF88203F}" type="pres">
      <dgm:prSet presAssocID="{97DF29B5-FAFF-413D-8484-CB6100CD2D37}" presName="parentText" presStyleLbl="node1" presStyleIdx="0" presStyleCnt="5">
        <dgm:presLayoutVars>
          <dgm:chMax val="0"/>
          <dgm:bulletEnabled val="1"/>
        </dgm:presLayoutVars>
      </dgm:prSet>
      <dgm:spPr/>
    </dgm:pt>
    <dgm:pt modelId="{AEDABA93-05B0-4656-87E6-AAFB25FF1791}" type="pres">
      <dgm:prSet presAssocID="{5B0ADE80-B9C5-4FF8-B32B-BF2D4A780977}" presName="spacer" presStyleCnt="0"/>
      <dgm:spPr/>
    </dgm:pt>
    <dgm:pt modelId="{C9F51CFF-0AAF-4869-A160-582871679E2B}" type="pres">
      <dgm:prSet presAssocID="{8BE84F22-8F5D-4E42-B244-7EC1E6CB9CFF}" presName="parentText" presStyleLbl="node1" presStyleIdx="1" presStyleCnt="5">
        <dgm:presLayoutVars>
          <dgm:chMax val="0"/>
          <dgm:bulletEnabled val="1"/>
        </dgm:presLayoutVars>
      </dgm:prSet>
      <dgm:spPr/>
    </dgm:pt>
    <dgm:pt modelId="{9C0B9D70-56CB-4573-897B-742D5FF56039}" type="pres">
      <dgm:prSet presAssocID="{3CD2A3D9-23A4-447D-A890-0729E8DCC75F}" presName="spacer" presStyleCnt="0"/>
      <dgm:spPr/>
    </dgm:pt>
    <dgm:pt modelId="{03A8D04D-7D2B-4AD3-8AB4-7EA43FE6668F}" type="pres">
      <dgm:prSet presAssocID="{A1711E29-49E1-4A1F-8A4D-05B34F68097B}" presName="parentText" presStyleLbl="node1" presStyleIdx="2" presStyleCnt="5">
        <dgm:presLayoutVars>
          <dgm:chMax val="0"/>
          <dgm:bulletEnabled val="1"/>
        </dgm:presLayoutVars>
      </dgm:prSet>
      <dgm:spPr/>
    </dgm:pt>
    <dgm:pt modelId="{6E6F6BA1-D2F5-44AA-8F43-C64E49779BE1}" type="pres">
      <dgm:prSet presAssocID="{EAC8AC6D-0750-4490-9454-C8A965D0EFF8}" presName="spacer" presStyleCnt="0"/>
      <dgm:spPr/>
    </dgm:pt>
    <dgm:pt modelId="{DBEF9827-2042-4D94-8F90-9DC530874F7D}" type="pres">
      <dgm:prSet presAssocID="{397D23A3-2EB4-4D56-A913-19509D6338E4}" presName="parentText" presStyleLbl="node1" presStyleIdx="3" presStyleCnt="5">
        <dgm:presLayoutVars>
          <dgm:chMax val="0"/>
          <dgm:bulletEnabled val="1"/>
        </dgm:presLayoutVars>
      </dgm:prSet>
      <dgm:spPr/>
    </dgm:pt>
    <dgm:pt modelId="{E710463A-9BE5-4C6B-9C6E-08DFE6F3F077}" type="pres">
      <dgm:prSet presAssocID="{7CA1A1BC-031D-4474-80FA-DD89580C967E}" presName="spacer" presStyleCnt="0"/>
      <dgm:spPr/>
    </dgm:pt>
    <dgm:pt modelId="{DA417ED8-8588-453A-B1DD-22B3BDF71382}" type="pres">
      <dgm:prSet presAssocID="{2D668C0B-53DE-447E-A5E9-7113C6562257}" presName="parentText" presStyleLbl="node1" presStyleIdx="4" presStyleCnt="5">
        <dgm:presLayoutVars>
          <dgm:chMax val="0"/>
          <dgm:bulletEnabled val="1"/>
        </dgm:presLayoutVars>
      </dgm:prSet>
      <dgm:spPr/>
    </dgm:pt>
  </dgm:ptLst>
  <dgm:cxnLst>
    <dgm:cxn modelId="{EBD8BFC4-2DC5-4942-A325-4B2D5FE02E70}" srcId="{821BAD6A-13F4-4134-9433-85868C83D2B0}" destId="{397D23A3-2EB4-4D56-A913-19509D6338E4}" srcOrd="3" destOrd="0" parTransId="{2DB2A263-78AE-4DC8-8C0F-A92AB01EAC2B}" sibTransId="{7CA1A1BC-031D-4474-80FA-DD89580C967E}"/>
    <dgm:cxn modelId="{D7E768BE-73EC-41CD-9B72-99A4382A5A09}" srcId="{821BAD6A-13F4-4134-9433-85868C83D2B0}" destId="{8BE84F22-8F5D-4E42-B244-7EC1E6CB9CFF}" srcOrd="1" destOrd="0" parTransId="{9A7F74D0-D875-449A-9043-2846B9FF7028}" sibTransId="{3CD2A3D9-23A4-447D-A890-0729E8DCC75F}"/>
    <dgm:cxn modelId="{9C799D90-076F-4894-8BE4-ADA36097C9FE}" type="presOf" srcId="{97DF29B5-FAFF-413D-8484-CB6100CD2D37}" destId="{9F1D5161-28C8-485D-B6ED-6DC1FF88203F}" srcOrd="0" destOrd="0" presId="urn:microsoft.com/office/officeart/2005/8/layout/vList2"/>
    <dgm:cxn modelId="{40742FA2-3E89-4909-AACA-320F774D483C}" type="presOf" srcId="{2D668C0B-53DE-447E-A5E9-7113C6562257}" destId="{DA417ED8-8588-453A-B1DD-22B3BDF71382}" srcOrd="0" destOrd="0" presId="urn:microsoft.com/office/officeart/2005/8/layout/vList2"/>
    <dgm:cxn modelId="{BFDB12ED-5BD9-4E69-8B58-25256D576173}" srcId="{821BAD6A-13F4-4134-9433-85868C83D2B0}" destId="{97DF29B5-FAFF-413D-8484-CB6100CD2D37}" srcOrd="0" destOrd="0" parTransId="{881BED78-B840-47AC-A55E-9204FE520931}" sibTransId="{5B0ADE80-B9C5-4FF8-B32B-BF2D4A780977}"/>
    <dgm:cxn modelId="{61D774DD-34B3-4EA3-924E-9E1B094E7FC0}" type="presOf" srcId="{A1711E29-49E1-4A1F-8A4D-05B34F68097B}" destId="{03A8D04D-7D2B-4AD3-8AB4-7EA43FE6668F}" srcOrd="0" destOrd="0" presId="urn:microsoft.com/office/officeart/2005/8/layout/vList2"/>
    <dgm:cxn modelId="{E6BB590D-8E9C-4A2B-A463-707521A0B696}" type="presOf" srcId="{821BAD6A-13F4-4134-9433-85868C83D2B0}" destId="{F43981EC-8785-40DA-BFC8-3B83CC1C873D}" srcOrd="0" destOrd="0" presId="urn:microsoft.com/office/officeart/2005/8/layout/vList2"/>
    <dgm:cxn modelId="{4FC469B3-8498-43A9-BBF7-C808E2839726}" type="presOf" srcId="{397D23A3-2EB4-4D56-A913-19509D6338E4}" destId="{DBEF9827-2042-4D94-8F90-9DC530874F7D}" srcOrd="0" destOrd="0" presId="urn:microsoft.com/office/officeart/2005/8/layout/vList2"/>
    <dgm:cxn modelId="{3FF32B2A-5006-426E-B126-CE265B46AA3E}" srcId="{821BAD6A-13F4-4134-9433-85868C83D2B0}" destId="{A1711E29-49E1-4A1F-8A4D-05B34F68097B}" srcOrd="2" destOrd="0" parTransId="{42AF592D-AC6F-4391-8EF7-A5024F0AEEFA}" sibTransId="{EAC8AC6D-0750-4490-9454-C8A965D0EFF8}"/>
    <dgm:cxn modelId="{F58C6862-D8DD-4B19-9077-68EFCE9CBC1F}" srcId="{821BAD6A-13F4-4134-9433-85868C83D2B0}" destId="{2D668C0B-53DE-447E-A5E9-7113C6562257}" srcOrd="4" destOrd="0" parTransId="{FEBD91D8-80D7-46AC-858D-F09DBC017369}" sibTransId="{FD4C10D1-37E6-4303-90F0-4FBC7FDA6131}"/>
    <dgm:cxn modelId="{1646C471-5DC6-4034-84D8-1974F6268263}" type="presOf" srcId="{8BE84F22-8F5D-4E42-B244-7EC1E6CB9CFF}" destId="{C9F51CFF-0AAF-4869-A160-582871679E2B}" srcOrd="0" destOrd="0" presId="urn:microsoft.com/office/officeart/2005/8/layout/vList2"/>
    <dgm:cxn modelId="{B87B2F6F-FFA1-4D6D-95E6-63D57C315D8D}" type="presParOf" srcId="{F43981EC-8785-40DA-BFC8-3B83CC1C873D}" destId="{9F1D5161-28C8-485D-B6ED-6DC1FF88203F}" srcOrd="0" destOrd="0" presId="urn:microsoft.com/office/officeart/2005/8/layout/vList2"/>
    <dgm:cxn modelId="{2220617C-2146-4566-AFF4-1896F47A9C65}" type="presParOf" srcId="{F43981EC-8785-40DA-BFC8-3B83CC1C873D}" destId="{AEDABA93-05B0-4656-87E6-AAFB25FF1791}" srcOrd="1" destOrd="0" presId="urn:microsoft.com/office/officeart/2005/8/layout/vList2"/>
    <dgm:cxn modelId="{378B370A-5974-4771-AB2E-D82B6D04D341}" type="presParOf" srcId="{F43981EC-8785-40DA-BFC8-3B83CC1C873D}" destId="{C9F51CFF-0AAF-4869-A160-582871679E2B}" srcOrd="2" destOrd="0" presId="urn:microsoft.com/office/officeart/2005/8/layout/vList2"/>
    <dgm:cxn modelId="{DB1B6368-8299-4AC0-B077-6565CD422E10}" type="presParOf" srcId="{F43981EC-8785-40DA-BFC8-3B83CC1C873D}" destId="{9C0B9D70-56CB-4573-897B-742D5FF56039}" srcOrd="3" destOrd="0" presId="urn:microsoft.com/office/officeart/2005/8/layout/vList2"/>
    <dgm:cxn modelId="{EECBE9CA-75B9-4DF2-A2DF-2E9C4726A5C6}" type="presParOf" srcId="{F43981EC-8785-40DA-BFC8-3B83CC1C873D}" destId="{03A8D04D-7D2B-4AD3-8AB4-7EA43FE6668F}" srcOrd="4" destOrd="0" presId="urn:microsoft.com/office/officeart/2005/8/layout/vList2"/>
    <dgm:cxn modelId="{CE56E237-6048-4611-B9C9-58C1ABC6CA2A}" type="presParOf" srcId="{F43981EC-8785-40DA-BFC8-3B83CC1C873D}" destId="{6E6F6BA1-D2F5-44AA-8F43-C64E49779BE1}" srcOrd="5" destOrd="0" presId="urn:microsoft.com/office/officeart/2005/8/layout/vList2"/>
    <dgm:cxn modelId="{1E6F1D20-E383-454F-91CE-9F7015D08AEA}" type="presParOf" srcId="{F43981EC-8785-40DA-BFC8-3B83CC1C873D}" destId="{DBEF9827-2042-4D94-8F90-9DC530874F7D}" srcOrd="6" destOrd="0" presId="urn:microsoft.com/office/officeart/2005/8/layout/vList2"/>
    <dgm:cxn modelId="{F16170A2-509A-4697-A173-0DDEC7B0489A}" type="presParOf" srcId="{F43981EC-8785-40DA-BFC8-3B83CC1C873D}" destId="{E710463A-9BE5-4C6B-9C6E-08DFE6F3F077}" srcOrd="7" destOrd="0" presId="urn:microsoft.com/office/officeart/2005/8/layout/vList2"/>
    <dgm:cxn modelId="{2E000A58-A54E-45F1-974B-6F7F727AA9ED}" type="presParOf" srcId="{F43981EC-8785-40DA-BFC8-3B83CC1C873D}" destId="{DA417ED8-8588-453A-B1DD-22B3BDF7138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3C7CB0-BC38-47AF-AA8C-32393C884B8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8045C882-52DC-424E-B1D5-70EF2598BC9F}">
      <dgm:prSet/>
      <dgm:spPr/>
      <dgm:t>
        <a:bodyPr/>
        <a:lstStyle/>
        <a:p>
          <a:pPr rtl="0"/>
          <a:r>
            <a:rPr lang="es-ES" b="1" i="0" smtClean="0"/>
            <a:t>Clases (Tipos de Referencia):</a:t>
          </a:r>
          <a:endParaRPr lang="en-US"/>
        </a:p>
      </dgm:t>
    </dgm:pt>
    <dgm:pt modelId="{821CDE8E-9B79-429A-844F-DD5804AE0001}" type="parTrans" cxnId="{7B608F11-74A3-4931-8C0F-9C9FC39AB294}">
      <dgm:prSet/>
      <dgm:spPr/>
      <dgm:t>
        <a:bodyPr/>
        <a:lstStyle/>
        <a:p>
          <a:endParaRPr lang="es-ES"/>
        </a:p>
      </dgm:t>
    </dgm:pt>
    <dgm:pt modelId="{034E34B3-2FF7-4442-B25B-2CF1CD181BA9}" type="sibTrans" cxnId="{7B608F11-74A3-4931-8C0F-9C9FC39AB294}">
      <dgm:prSet/>
      <dgm:spPr/>
      <dgm:t>
        <a:bodyPr/>
        <a:lstStyle/>
        <a:p>
          <a:endParaRPr lang="es-ES"/>
        </a:p>
      </dgm:t>
    </dgm:pt>
    <dgm:pt modelId="{512AF180-8E2A-4B40-B42A-5613B5302252}">
      <dgm:prSet/>
      <dgm:spPr/>
      <dgm:t>
        <a:bodyPr/>
        <a:lstStyle/>
        <a:p>
          <a:pPr rtl="0"/>
          <a:r>
            <a:rPr lang="es-ES" b="0" i="0" dirty="0" smtClean="0"/>
            <a:t>Se almacenan como tipos de referencia en el montón (</a:t>
          </a:r>
          <a:r>
            <a:rPr lang="es-ES" b="0" i="0" dirty="0" err="1" smtClean="0"/>
            <a:t>heap</a:t>
          </a:r>
          <a:r>
            <a:rPr lang="es-ES" b="0" i="0" dirty="0" smtClean="0"/>
            <a:t> en inglés).</a:t>
          </a:r>
          <a:endParaRPr lang="en-US" dirty="0"/>
        </a:p>
      </dgm:t>
    </dgm:pt>
    <dgm:pt modelId="{E608C693-70F1-45D7-A5AE-065EDB96BE20}" type="parTrans" cxnId="{028FA910-C989-4DEF-B7E0-2EB5687D9CB3}">
      <dgm:prSet/>
      <dgm:spPr/>
      <dgm:t>
        <a:bodyPr/>
        <a:lstStyle/>
        <a:p>
          <a:endParaRPr lang="es-ES"/>
        </a:p>
      </dgm:t>
    </dgm:pt>
    <dgm:pt modelId="{3A75F46E-E718-4E5F-BEB0-0DECE005E174}" type="sibTrans" cxnId="{028FA910-C989-4DEF-B7E0-2EB5687D9CB3}">
      <dgm:prSet/>
      <dgm:spPr/>
      <dgm:t>
        <a:bodyPr/>
        <a:lstStyle/>
        <a:p>
          <a:endParaRPr lang="es-ES"/>
        </a:p>
      </dgm:t>
    </dgm:pt>
    <dgm:pt modelId="{93ACC0B7-78F9-4720-95AF-8FCFB9AB8EA7}">
      <dgm:prSet/>
      <dgm:spPr/>
      <dgm:t>
        <a:bodyPr/>
        <a:lstStyle/>
        <a:p>
          <a:pPr rtl="0"/>
          <a:r>
            <a:rPr lang="es-ES" b="0" i="0" smtClean="0"/>
            <a:t>Los objetos de clase se acceden a través de referencias que apuntan a la dirección de memoria en el montón donde se encuentra el objeto.</a:t>
          </a:r>
          <a:endParaRPr lang="en-US"/>
        </a:p>
      </dgm:t>
    </dgm:pt>
    <dgm:pt modelId="{6593B400-6D1A-4EA8-AC1C-0E1252107151}" type="parTrans" cxnId="{F422A407-BEA1-46CE-87BE-5FB9063D6691}">
      <dgm:prSet/>
      <dgm:spPr/>
      <dgm:t>
        <a:bodyPr/>
        <a:lstStyle/>
        <a:p>
          <a:endParaRPr lang="es-ES"/>
        </a:p>
      </dgm:t>
    </dgm:pt>
    <dgm:pt modelId="{E09ACF95-5C32-4202-B149-1B542E4F992F}" type="sibTrans" cxnId="{F422A407-BEA1-46CE-87BE-5FB9063D6691}">
      <dgm:prSet/>
      <dgm:spPr/>
      <dgm:t>
        <a:bodyPr/>
        <a:lstStyle/>
        <a:p>
          <a:endParaRPr lang="es-ES"/>
        </a:p>
      </dgm:t>
    </dgm:pt>
    <dgm:pt modelId="{3F4A76D4-A2F5-4A03-81C8-1E3E24B6448B}">
      <dgm:prSet/>
      <dgm:spPr/>
      <dgm:t>
        <a:bodyPr/>
        <a:lstStyle/>
        <a:p>
          <a:pPr rtl="0"/>
          <a:r>
            <a:rPr lang="es-ES" b="0" i="0" smtClean="0"/>
            <a:t>Esto permite que varias referencias apunten al mismo objeto en el montón, lo que facilita la compartición de datos y la manipulación de objetos grandes en la memoria.</a:t>
          </a:r>
          <a:endParaRPr lang="en-US"/>
        </a:p>
      </dgm:t>
    </dgm:pt>
    <dgm:pt modelId="{FCF14076-457D-4D2C-A550-8884C8A31FC4}" type="parTrans" cxnId="{881B61C1-C786-4DBF-9FA5-22E48DAC0C63}">
      <dgm:prSet/>
      <dgm:spPr/>
      <dgm:t>
        <a:bodyPr/>
        <a:lstStyle/>
        <a:p>
          <a:endParaRPr lang="es-ES"/>
        </a:p>
      </dgm:t>
    </dgm:pt>
    <dgm:pt modelId="{7623C11D-2C95-469F-B028-A5420B8A1CC1}" type="sibTrans" cxnId="{881B61C1-C786-4DBF-9FA5-22E48DAC0C63}">
      <dgm:prSet/>
      <dgm:spPr/>
      <dgm:t>
        <a:bodyPr/>
        <a:lstStyle/>
        <a:p>
          <a:endParaRPr lang="es-ES"/>
        </a:p>
      </dgm:t>
    </dgm:pt>
    <dgm:pt modelId="{C72BB023-4377-408F-BC16-839BEC056462}" type="pres">
      <dgm:prSet presAssocID="{563C7CB0-BC38-47AF-AA8C-32393C884B8C}" presName="Name0" presStyleCnt="0">
        <dgm:presLayoutVars>
          <dgm:dir/>
          <dgm:animLvl val="lvl"/>
          <dgm:resizeHandles val="exact"/>
        </dgm:presLayoutVars>
      </dgm:prSet>
      <dgm:spPr/>
    </dgm:pt>
    <dgm:pt modelId="{85621E6E-A517-4989-8798-40A2980EB174}" type="pres">
      <dgm:prSet presAssocID="{8045C882-52DC-424E-B1D5-70EF2598BC9F}" presName="composite" presStyleCnt="0"/>
      <dgm:spPr/>
    </dgm:pt>
    <dgm:pt modelId="{01258C65-2C2F-40FB-8860-9B38A31EBB82}" type="pres">
      <dgm:prSet presAssocID="{8045C882-52DC-424E-B1D5-70EF2598BC9F}" presName="parTx" presStyleLbl="alignNode1" presStyleIdx="0" presStyleCnt="1">
        <dgm:presLayoutVars>
          <dgm:chMax val="0"/>
          <dgm:chPref val="0"/>
          <dgm:bulletEnabled val="1"/>
        </dgm:presLayoutVars>
      </dgm:prSet>
      <dgm:spPr/>
    </dgm:pt>
    <dgm:pt modelId="{0B565292-DCA9-43FC-B7AE-B733333AD0C3}" type="pres">
      <dgm:prSet presAssocID="{8045C882-52DC-424E-B1D5-70EF2598BC9F}" presName="desTx" presStyleLbl="alignAccFollowNode1" presStyleIdx="0" presStyleCnt="1">
        <dgm:presLayoutVars>
          <dgm:bulletEnabled val="1"/>
        </dgm:presLayoutVars>
      </dgm:prSet>
      <dgm:spPr/>
      <dgm:t>
        <a:bodyPr/>
        <a:lstStyle/>
        <a:p>
          <a:endParaRPr lang="es-ES"/>
        </a:p>
      </dgm:t>
    </dgm:pt>
  </dgm:ptLst>
  <dgm:cxnLst>
    <dgm:cxn modelId="{881B61C1-C786-4DBF-9FA5-22E48DAC0C63}" srcId="{8045C882-52DC-424E-B1D5-70EF2598BC9F}" destId="{3F4A76D4-A2F5-4A03-81C8-1E3E24B6448B}" srcOrd="2" destOrd="0" parTransId="{FCF14076-457D-4D2C-A550-8884C8A31FC4}" sibTransId="{7623C11D-2C95-469F-B028-A5420B8A1CC1}"/>
    <dgm:cxn modelId="{FFDA158D-FF9B-4DF7-BF4A-10E2749FCDA8}" type="presOf" srcId="{563C7CB0-BC38-47AF-AA8C-32393C884B8C}" destId="{C72BB023-4377-408F-BC16-839BEC056462}" srcOrd="0" destOrd="0" presId="urn:microsoft.com/office/officeart/2005/8/layout/hList1"/>
    <dgm:cxn modelId="{028FA910-C989-4DEF-B7E0-2EB5687D9CB3}" srcId="{8045C882-52DC-424E-B1D5-70EF2598BC9F}" destId="{512AF180-8E2A-4B40-B42A-5613B5302252}" srcOrd="0" destOrd="0" parTransId="{E608C693-70F1-45D7-A5AE-065EDB96BE20}" sibTransId="{3A75F46E-E718-4E5F-BEB0-0DECE005E174}"/>
    <dgm:cxn modelId="{5DE9D48D-2470-4AE1-9CB8-D347920B3AE5}" type="presOf" srcId="{512AF180-8E2A-4B40-B42A-5613B5302252}" destId="{0B565292-DCA9-43FC-B7AE-B733333AD0C3}" srcOrd="0" destOrd="0" presId="urn:microsoft.com/office/officeart/2005/8/layout/hList1"/>
    <dgm:cxn modelId="{F2694FBD-3EED-4414-A25F-1ABF43299D4E}" type="presOf" srcId="{93ACC0B7-78F9-4720-95AF-8FCFB9AB8EA7}" destId="{0B565292-DCA9-43FC-B7AE-B733333AD0C3}" srcOrd="0" destOrd="1" presId="urn:microsoft.com/office/officeart/2005/8/layout/hList1"/>
    <dgm:cxn modelId="{7B608F11-74A3-4931-8C0F-9C9FC39AB294}" srcId="{563C7CB0-BC38-47AF-AA8C-32393C884B8C}" destId="{8045C882-52DC-424E-B1D5-70EF2598BC9F}" srcOrd="0" destOrd="0" parTransId="{821CDE8E-9B79-429A-844F-DD5804AE0001}" sibTransId="{034E34B3-2FF7-4442-B25B-2CF1CD181BA9}"/>
    <dgm:cxn modelId="{F422A407-BEA1-46CE-87BE-5FB9063D6691}" srcId="{8045C882-52DC-424E-B1D5-70EF2598BC9F}" destId="{93ACC0B7-78F9-4720-95AF-8FCFB9AB8EA7}" srcOrd="1" destOrd="0" parTransId="{6593B400-6D1A-4EA8-AC1C-0E1252107151}" sibTransId="{E09ACF95-5C32-4202-B149-1B542E4F992F}"/>
    <dgm:cxn modelId="{1C306510-E212-4144-ADFD-64684969AAA0}" type="presOf" srcId="{8045C882-52DC-424E-B1D5-70EF2598BC9F}" destId="{01258C65-2C2F-40FB-8860-9B38A31EBB82}" srcOrd="0" destOrd="0" presId="urn:microsoft.com/office/officeart/2005/8/layout/hList1"/>
    <dgm:cxn modelId="{0815C12E-DE09-4E2F-97FB-255BA515C23D}" type="presOf" srcId="{3F4A76D4-A2F5-4A03-81C8-1E3E24B6448B}" destId="{0B565292-DCA9-43FC-B7AE-B733333AD0C3}" srcOrd="0" destOrd="2" presId="urn:microsoft.com/office/officeart/2005/8/layout/hList1"/>
    <dgm:cxn modelId="{69F9B971-3B31-453E-8048-0BAEAD428BF9}" type="presParOf" srcId="{C72BB023-4377-408F-BC16-839BEC056462}" destId="{85621E6E-A517-4989-8798-40A2980EB174}" srcOrd="0" destOrd="0" presId="urn:microsoft.com/office/officeart/2005/8/layout/hList1"/>
    <dgm:cxn modelId="{4FA4F34E-6E0D-477E-978F-5A3F8F23914B}" type="presParOf" srcId="{85621E6E-A517-4989-8798-40A2980EB174}" destId="{01258C65-2C2F-40FB-8860-9B38A31EBB82}" srcOrd="0" destOrd="0" presId="urn:microsoft.com/office/officeart/2005/8/layout/hList1"/>
    <dgm:cxn modelId="{240A924B-B2CE-4093-92EF-8EA9857DE89E}" type="presParOf" srcId="{85621E6E-A517-4989-8798-40A2980EB174}" destId="{0B565292-DCA9-43FC-B7AE-B733333AD0C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1D7F57-565D-41AB-85F3-76071E462E0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B2B003D7-239D-4921-B9FF-F3F8A0D2715E}">
      <dgm:prSet/>
      <dgm:spPr/>
      <dgm:t>
        <a:bodyPr/>
        <a:lstStyle/>
        <a:p>
          <a:pPr rtl="0"/>
          <a:r>
            <a:rPr lang="es-ES" b="1" i="0" smtClean="0"/>
            <a:t>Structs (Tipos de Valor):</a:t>
          </a:r>
          <a:endParaRPr lang="en-US"/>
        </a:p>
      </dgm:t>
    </dgm:pt>
    <dgm:pt modelId="{534E7F71-EA60-4E88-ABA3-FBE64ECE5F81}" type="parTrans" cxnId="{957612A1-53B5-4153-850B-8BCA3DCF9F6C}">
      <dgm:prSet/>
      <dgm:spPr/>
      <dgm:t>
        <a:bodyPr/>
        <a:lstStyle/>
        <a:p>
          <a:endParaRPr lang="es-ES"/>
        </a:p>
      </dgm:t>
    </dgm:pt>
    <dgm:pt modelId="{1561E8D9-396D-49D6-BBEE-88AC8BD64D2C}" type="sibTrans" cxnId="{957612A1-53B5-4153-850B-8BCA3DCF9F6C}">
      <dgm:prSet/>
      <dgm:spPr/>
      <dgm:t>
        <a:bodyPr/>
        <a:lstStyle/>
        <a:p>
          <a:endParaRPr lang="es-ES"/>
        </a:p>
      </dgm:t>
    </dgm:pt>
    <dgm:pt modelId="{F6822D23-864F-4A8E-BF6C-D8CF2158C7EC}">
      <dgm:prSet/>
      <dgm:spPr/>
      <dgm:t>
        <a:bodyPr/>
        <a:lstStyle/>
        <a:p>
          <a:pPr rtl="0"/>
          <a:r>
            <a:rPr lang="es-ES" b="0" i="0" dirty="0" smtClean="0"/>
            <a:t>Se almacenan como tipos de valor en la pila</a:t>
          </a:r>
          <a:r>
            <a:rPr lang="en-US" b="0" i="0" dirty="0" smtClean="0"/>
            <a:t>(stack </a:t>
          </a:r>
          <a:r>
            <a:rPr lang="en-US" b="0" i="0" dirty="0" err="1" smtClean="0"/>
            <a:t>en</a:t>
          </a:r>
          <a:r>
            <a:rPr lang="en-US" b="0" i="0" dirty="0" smtClean="0"/>
            <a:t> </a:t>
          </a:r>
          <a:r>
            <a:rPr lang="en-US" b="0" i="0" dirty="0" err="1" smtClean="0"/>
            <a:t>inglés</a:t>
          </a:r>
          <a:r>
            <a:rPr lang="en-US" b="0" i="0" dirty="0" smtClean="0"/>
            <a:t>)</a:t>
          </a:r>
          <a:r>
            <a:rPr lang="es-ES" b="0" i="0" dirty="0" smtClean="0"/>
            <a:t>.</a:t>
          </a:r>
          <a:endParaRPr lang="en-US" dirty="0"/>
        </a:p>
      </dgm:t>
    </dgm:pt>
    <dgm:pt modelId="{7970D4C2-FEBD-40DD-86CD-B72695C09F75}" type="parTrans" cxnId="{303E9DF7-F24A-4D9F-BDD8-6F55ACE5752F}">
      <dgm:prSet/>
      <dgm:spPr/>
      <dgm:t>
        <a:bodyPr/>
        <a:lstStyle/>
        <a:p>
          <a:endParaRPr lang="es-ES"/>
        </a:p>
      </dgm:t>
    </dgm:pt>
    <dgm:pt modelId="{66A44114-7E75-4AEA-8D9D-A81CA60C2F55}" type="sibTrans" cxnId="{303E9DF7-F24A-4D9F-BDD8-6F55ACE5752F}">
      <dgm:prSet/>
      <dgm:spPr/>
      <dgm:t>
        <a:bodyPr/>
        <a:lstStyle/>
        <a:p>
          <a:endParaRPr lang="es-ES"/>
        </a:p>
      </dgm:t>
    </dgm:pt>
    <dgm:pt modelId="{696EC812-40C3-4B4A-86B0-D1AB2BDC95BA}">
      <dgm:prSet/>
      <dgm:spPr/>
      <dgm:t>
        <a:bodyPr/>
        <a:lstStyle/>
        <a:p>
          <a:pPr rtl="0"/>
          <a:r>
            <a:rPr lang="es-ES" b="0" i="0" smtClean="0"/>
            <a:t>Los structs se acceden directamente desde la pila, sin necesidad de referencias.</a:t>
          </a:r>
          <a:endParaRPr lang="en-US"/>
        </a:p>
      </dgm:t>
    </dgm:pt>
    <dgm:pt modelId="{80FB4998-E653-428B-8D31-4A9DF5230666}" type="parTrans" cxnId="{4C2807C4-3C2F-4DB6-8A33-475DBF0FB9D7}">
      <dgm:prSet/>
      <dgm:spPr/>
      <dgm:t>
        <a:bodyPr/>
        <a:lstStyle/>
        <a:p>
          <a:endParaRPr lang="es-ES"/>
        </a:p>
      </dgm:t>
    </dgm:pt>
    <dgm:pt modelId="{49C9B855-A440-4421-A93C-A48D4C70963A}" type="sibTrans" cxnId="{4C2807C4-3C2F-4DB6-8A33-475DBF0FB9D7}">
      <dgm:prSet/>
      <dgm:spPr/>
      <dgm:t>
        <a:bodyPr/>
        <a:lstStyle/>
        <a:p>
          <a:endParaRPr lang="es-ES"/>
        </a:p>
      </dgm:t>
    </dgm:pt>
    <dgm:pt modelId="{1C445602-7166-407D-9005-739EA43A4E7C}">
      <dgm:prSet/>
      <dgm:spPr/>
      <dgm:t>
        <a:bodyPr/>
        <a:lstStyle/>
        <a:p>
          <a:pPr rtl="0"/>
          <a:r>
            <a:rPr lang="es-ES" b="0" i="0" smtClean="0"/>
            <a:t>Cada vez que se crea un struct, se asigna un espacio de memoria directamente en la pila para almacenar ese struct.</a:t>
          </a:r>
          <a:endParaRPr lang="en-US"/>
        </a:p>
      </dgm:t>
    </dgm:pt>
    <dgm:pt modelId="{FBD2729E-3513-445A-A27D-371965F24E16}" type="parTrans" cxnId="{2F4ACD35-B9C8-4F24-9057-007EAEC6EA30}">
      <dgm:prSet/>
      <dgm:spPr/>
      <dgm:t>
        <a:bodyPr/>
        <a:lstStyle/>
        <a:p>
          <a:endParaRPr lang="es-ES"/>
        </a:p>
      </dgm:t>
    </dgm:pt>
    <dgm:pt modelId="{ACA31364-5E27-4602-9D7A-C030D1CD3FE8}" type="sibTrans" cxnId="{2F4ACD35-B9C8-4F24-9057-007EAEC6EA30}">
      <dgm:prSet/>
      <dgm:spPr/>
      <dgm:t>
        <a:bodyPr/>
        <a:lstStyle/>
        <a:p>
          <a:endParaRPr lang="es-ES"/>
        </a:p>
      </dgm:t>
    </dgm:pt>
    <dgm:pt modelId="{80371745-3A64-471E-81AE-621929DD030F}">
      <dgm:prSet/>
      <dgm:spPr/>
      <dgm:t>
        <a:bodyPr/>
        <a:lstStyle/>
        <a:p>
          <a:pPr rtl="0"/>
          <a:r>
            <a:rPr lang="es-ES" b="0" i="0" smtClean="0"/>
            <a:t>Esto significa que cuando pasas un struct a un método o asignas una variable a otra variable de struct, estás trabajando con copias reales de los datos del struct en lugar de referencias a los mismos.</a:t>
          </a:r>
          <a:endParaRPr lang="en-US"/>
        </a:p>
      </dgm:t>
    </dgm:pt>
    <dgm:pt modelId="{73787FCE-37CD-4C58-8E1A-28E207DB9267}" type="parTrans" cxnId="{A7C301B4-5E07-4D16-AC48-3C8F79710D88}">
      <dgm:prSet/>
      <dgm:spPr/>
      <dgm:t>
        <a:bodyPr/>
        <a:lstStyle/>
        <a:p>
          <a:endParaRPr lang="es-ES"/>
        </a:p>
      </dgm:t>
    </dgm:pt>
    <dgm:pt modelId="{14C1260A-5879-4F98-8550-56DD2B09FF55}" type="sibTrans" cxnId="{A7C301B4-5E07-4D16-AC48-3C8F79710D88}">
      <dgm:prSet/>
      <dgm:spPr/>
      <dgm:t>
        <a:bodyPr/>
        <a:lstStyle/>
        <a:p>
          <a:endParaRPr lang="es-ES"/>
        </a:p>
      </dgm:t>
    </dgm:pt>
    <dgm:pt modelId="{820417F7-4DEE-4BCD-A450-D00F8B2E3C8D}" type="pres">
      <dgm:prSet presAssocID="{B91D7F57-565D-41AB-85F3-76071E462E0C}" presName="Name0" presStyleCnt="0">
        <dgm:presLayoutVars>
          <dgm:dir/>
          <dgm:animLvl val="lvl"/>
          <dgm:resizeHandles val="exact"/>
        </dgm:presLayoutVars>
      </dgm:prSet>
      <dgm:spPr/>
    </dgm:pt>
    <dgm:pt modelId="{854D77E2-3752-4830-837F-70C2B16CBAEC}" type="pres">
      <dgm:prSet presAssocID="{B2B003D7-239D-4921-B9FF-F3F8A0D2715E}" presName="composite" presStyleCnt="0"/>
      <dgm:spPr/>
    </dgm:pt>
    <dgm:pt modelId="{970B056E-2918-4BA3-AEBA-2BDC1586BA53}" type="pres">
      <dgm:prSet presAssocID="{B2B003D7-239D-4921-B9FF-F3F8A0D2715E}" presName="parTx" presStyleLbl="alignNode1" presStyleIdx="0" presStyleCnt="1">
        <dgm:presLayoutVars>
          <dgm:chMax val="0"/>
          <dgm:chPref val="0"/>
          <dgm:bulletEnabled val="1"/>
        </dgm:presLayoutVars>
      </dgm:prSet>
      <dgm:spPr/>
    </dgm:pt>
    <dgm:pt modelId="{17396FAF-B2D6-47D7-8634-62827E89E7C7}" type="pres">
      <dgm:prSet presAssocID="{B2B003D7-239D-4921-B9FF-F3F8A0D2715E}" presName="desTx" presStyleLbl="alignAccFollowNode1" presStyleIdx="0" presStyleCnt="1">
        <dgm:presLayoutVars>
          <dgm:bulletEnabled val="1"/>
        </dgm:presLayoutVars>
      </dgm:prSet>
      <dgm:spPr/>
      <dgm:t>
        <a:bodyPr/>
        <a:lstStyle/>
        <a:p>
          <a:endParaRPr lang="es-ES"/>
        </a:p>
      </dgm:t>
    </dgm:pt>
  </dgm:ptLst>
  <dgm:cxnLst>
    <dgm:cxn modelId="{303E9DF7-F24A-4D9F-BDD8-6F55ACE5752F}" srcId="{B2B003D7-239D-4921-B9FF-F3F8A0D2715E}" destId="{F6822D23-864F-4A8E-BF6C-D8CF2158C7EC}" srcOrd="0" destOrd="0" parTransId="{7970D4C2-FEBD-40DD-86CD-B72695C09F75}" sibTransId="{66A44114-7E75-4AEA-8D9D-A81CA60C2F55}"/>
    <dgm:cxn modelId="{AB9CB985-94B9-4924-9BDE-BB07BB1EB0F0}" type="presOf" srcId="{1C445602-7166-407D-9005-739EA43A4E7C}" destId="{17396FAF-B2D6-47D7-8634-62827E89E7C7}" srcOrd="0" destOrd="2" presId="urn:microsoft.com/office/officeart/2005/8/layout/hList1"/>
    <dgm:cxn modelId="{A80169F9-F9D9-4EBB-A50C-9DC4200423A5}" type="presOf" srcId="{F6822D23-864F-4A8E-BF6C-D8CF2158C7EC}" destId="{17396FAF-B2D6-47D7-8634-62827E89E7C7}" srcOrd="0" destOrd="0" presId="urn:microsoft.com/office/officeart/2005/8/layout/hList1"/>
    <dgm:cxn modelId="{A7C301B4-5E07-4D16-AC48-3C8F79710D88}" srcId="{B2B003D7-239D-4921-B9FF-F3F8A0D2715E}" destId="{80371745-3A64-471E-81AE-621929DD030F}" srcOrd="3" destOrd="0" parTransId="{73787FCE-37CD-4C58-8E1A-28E207DB9267}" sibTransId="{14C1260A-5879-4F98-8550-56DD2B09FF55}"/>
    <dgm:cxn modelId="{4C2807C4-3C2F-4DB6-8A33-475DBF0FB9D7}" srcId="{B2B003D7-239D-4921-B9FF-F3F8A0D2715E}" destId="{696EC812-40C3-4B4A-86B0-D1AB2BDC95BA}" srcOrd="1" destOrd="0" parTransId="{80FB4998-E653-428B-8D31-4A9DF5230666}" sibTransId="{49C9B855-A440-4421-A93C-A48D4C70963A}"/>
    <dgm:cxn modelId="{469DADC3-CCA6-446B-9831-FC7B5701FFC3}" type="presOf" srcId="{B91D7F57-565D-41AB-85F3-76071E462E0C}" destId="{820417F7-4DEE-4BCD-A450-D00F8B2E3C8D}" srcOrd="0" destOrd="0" presId="urn:microsoft.com/office/officeart/2005/8/layout/hList1"/>
    <dgm:cxn modelId="{586F6B4C-79B0-4011-8884-7189D629F6B0}" type="presOf" srcId="{B2B003D7-239D-4921-B9FF-F3F8A0D2715E}" destId="{970B056E-2918-4BA3-AEBA-2BDC1586BA53}" srcOrd="0" destOrd="0" presId="urn:microsoft.com/office/officeart/2005/8/layout/hList1"/>
    <dgm:cxn modelId="{2F4ACD35-B9C8-4F24-9057-007EAEC6EA30}" srcId="{B2B003D7-239D-4921-B9FF-F3F8A0D2715E}" destId="{1C445602-7166-407D-9005-739EA43A4E7C}" srcOrd="2" destOrd="0" parTransId="{FBD2729E-3513-445A-A27D-371965F24E16}" sibTransId="{ACA31364-5E27-4602-9D7A-C030D1CD3FE8}"/>
    <dgm:cxn modelId="{41172D18-90B5-4B2C-B72D-AA0355519F56}" type="presOf" srcId="{696EC812-40C3-4B4A-86B0-D1AB2BDC95BA}" destId="{17396FAF-B2D6-47D7-8634-62827E89E7C7}" srcOrd="0" destOrd="1" presId="urn:microsoft.com/office/officeart/2005/8/layout/hList1"/>
    <dgm:cxn modelId="{8D5E3DE9-42E0-4B92-B887-F5CB060CEADC}" type="presOf" srcId="{80371745-3A64-471E-81AE-621929DD030F}" destId="{17396FAF-B2D6-47D7-8634-62827E89E7C7}" srcOrd="0" destOrd="3" presId="urn:microsoft.com/office/officeart/2005/8/layout/hList1"/>
    <dgm:cxn modelId="{957612A1-53B5-4153-850B-8BCA3DCF9F6C}" srcId="{B91D7F57-565D-41AB-85F3-76071E462E0C}" destId="{B2B003D7-239D-4921-B9FF-F3F8A0D2715E}" srcOrd="0" destOrd="0" parTransId="{534E7F71-EA60-4E88-ABA3-FBE64ECE5F81}" sibTransId="{1561E8D9-396D-49D6-BBEE-88AC8BD64D2C}"/>
    <dgm:cxn modelId="{651B3F42-1974-4EB3-A3ED-F0C1B62C3EE6}" type="presParOf" srcId="{820417F7-4DEE-4BCD-A450-D00F8B2E3C8D}" destId="{854D77E2-3752-4830-837F-70C2B16CBAEC}" srcOrd="0" destOrd="0" presId="urn:microsoft.com/office/officeart/2005/8/layout/hList1"/>
    <dgm:cxn modelId="{065B16DD-D2FE-4D19-B00F-D077F12D4D05}" type="presParOf" srcId="{854D77E2-3752-4830-837F-70C2B16CBAEC}" destId="{970B056E-2918-4BA3-AEBA-2BDC1586BA53}" srcOrd="0" destOrd="0" presId="urn:microsoft.com/office/officeart/2005/8/layout/hList1"/>
    <dgm:cxn modelId="{A22E9238-4005-44FF-877B-D94E4EC6562D}" type="presParOf" srcId="{854D77E2-3752-4830-837F-70C2B16CBAEC}" destId="{17396FAF-B2D6-47D7-8634-62827E89E7C7}"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177B72-B188-4C7C-A5C4-F4F4B8965B6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823E6FE7-4C73-4FA3-AD54-A7080BA53F14}">
      <dgm:prSet/>
      <dgm:spPr/>
      <dgm:t>
        <a:bodyPr/>
        <a:lstStyle/>
        <a:p>
          <a:pPr rtl="0"/>
          <a:r>
            <a:rPr lang="es-ES" b="0" i="0" smtClean="0"/>
            <a:t>- Se utiliza la palabra clave new para declarar una instancia.</a:t>
          </a:r>
          <a:endParaRPr lang="en-US"/>
        </a:p>
      </dgm:t>
    </dgm:pt>
    <dgm:pt modelId="{56B8670A-451F-464E-8498-A47577628825}" type="parTrans" cxnId="{3FB589AC-7BDF-4C94-BD53-17672647980E}">
      <dgm:prSet/>
      <dgm:spPr/>
      <dgm:t>
        <a:bodyPr/>
        <a:lstStyle/>
        <a:p>
          <a:endParaRPr lang="es-ES"/>
        </a:p>
      </dgm:t>
    </dgm:pt>
    <dgm:pt modelId="{1F8C0358-2524-4B2E-A123-41FC637C3265}" type="sibTrans" cxnId="{3FB589AC-7BDF-4C94-BD53-17672647980E}">
      <dgm:prSet/>
      <dgm:spPr/>
      <dgm:t>
        <a:bodyPr/>
        <a:lstStyle/>
        <a:p>
          <a:endParaRPr lang="es-ES"/>
        </a:p>
      </dgm:t>
    </dgm:pt>
    <dgm:pt modelId="{1EA50C7C-A64F-4E7C-B8C8-C8DBBC141820}">
      <dgm:prSet/>
      <dgm:spPr/>
      <dgm:t>
        <a:bodyPr/>
        <a:lstStyle/>
        <a:p>
          <a:pPr rtl="0"/>
          <a:r>
            <a:rPr lang="es-ES" b="0" i="0" smtClean="0"/>
            <a:t>- Esta palabra clave crea el objeto y lo inicializa; en la siguiente ejemplo, el comportamiento predeterminado es poner a cero sus campos.</a:t>
          </a:r>
          <a:endParaRPr lang="en-US"/>
        </a:p>
      </dgm:t>
    </dgm:pt>
    <dgm:pt modelId="{B3F0F02A-276F-4DE3-8118-6A797D2662A2}" type="parTrans" cxnId="{6B3675B0-F06A-49BE-AF3E-B0084054492D}">
      <dgm:prSet/>
      <dgm:spPr/>
      <dgm:t>
        <a:bodyPr/>
        <a:lstStyle/>
        <a:p>
          <a:endParaRPr lang="es-ES"/>
        </a:p>
      </dgm:t>
    </dgm:pt>
    <dgm:pt modelId="{2186EEDD-1866-4C4F-BD35-805C2CE4C184}" type="sibTrans" cxnId="{6B3675B0-F06A-49BE-AF3E-B0084054492D}">
      <dgm:prSet/>
      <dgm:spPr/>
      <dgm:t>
        <a:bodyPr/>
        <a:lstStyle/>
        <a:p>
          <a:endParaRPr lang="es-ES"/>
        </a:p>
      </dgm:t>
    </dgm:pt>
    <dgm:pt modelId="{220966B4-E98D-4D32-AE30-EC02610B0F94}" type="pres">
      <dgm:prSet presAssocID="{60177B72-B188-4C7C-A5C4-F4F4B8965B60}" presName="linear" presStyleCnt="0">
        <dgm:presLayoutVars>
          <dgm:animLvl val="lvl"/>
          <dgm:resizeHandles val="exact"/>
        </dgm:presLayoutVars>
      </dgm:prSet>
      <dgm:spPr/>
    </dgm:pt>
    <dgm:pt modelId="{F8FF31B8-50F4-4D42-9C0B-73FE2836C851}" type="pres">
      <dgm:prSet presAssocID="{823E6FE7-4C73-4FA3-AD54-A7080BA53F14}" presName="parentText" presStyleLbl="node1" presStyleIdx="0" presStyleCnt="2">
        <dgm:presLayoutVars>
          <dgm:chMax val="0"/>
          <dgm:bulletEnabled val="1"/>
        </dgm:presLayoutVars>
      </dgm:prSet>
      <dgm:spPr/>
    </dgm:pt>
    <dgm:pt modelId="{2985EB39-F988-48EB-ABB2-CCD4763BB560}" type="pres">
      <dgm:prSet presAssocID="{1F8C0358-2524-4B2E-A123-41FC637C3265}" presName="spacer" presStyleCnt="0"/>
      <dgm:spPr/>
    </dgm:pt>
    <dgm:pt modelId="{323F0184-3AD3-4A6E-AEB2-3B31ED5572BC}" type="pres">
      <dgm:prSet presAssocID="{1EA50C7C-A64F-4E7C-B8C8-C8DBBC141820}" presName="parentText" presStyleLbl="node1" presStyleIdx="1" presStyleCnt="2">
        <dgm:presLayoutVars>
          <dgm:chMax val="0"/>
          <dgm:bulletEnabled val="1"/>
        </dgm:presLayoutVars>
      </dgm:prSet>
      <dgm:spPr/>
    </dgm:pt>
  </dgm:ptLst>
  <dgm:cxnLst>
    <dgm:cxn modelId="{D6E8895A-49E1-4281-B945-44ADA278EC42}" type="presOf" srcId="{1EA50C7C-A64F-4E7C-B8C8-C8DBBC141820}" destId="{323F0184-3AD3-4A6E-AEB2-3B31ED5572BC}" srcOrd="0" destOrd="0" presId="urn:microsoft.com/office/officeart/2005/8/layout/vList2"/>
    <dgm:cxn modelId="{91AD6892-12C6-4D5D-B19E-50EC9D63DAC1}" type="presOf" srcId="{60177B72-B188-4C7C-A5C4-F4F4B8965B60}" destId="{220966B4-E98D-4D32-AE30-EC02610B0F94}" srcOrd="0" destOrd="0" presId="urn:microsoft.com/office/officeart/2005/8/layout/vList2"/>
    <dgm:cxn modelId="{3FB589AC-7BDF-4C94-BD53-17672647980E}" srcId="{60177B72-B188-4C7C-A5C4-F4F4B8965B60}" destId="{823E6FE7-4C73-4FA3-AD54-A7080BA53F14}" srcOrd="0" destOrd="0" parTransId="{56B8670A-451F-464E-8498-A47577628825}" sibTransId="{1F8C0358-2524-4B2E-A123-41FC637C3265}"/>
    <dgm:cxn modelId="{6B3675B0-F06A-49BE-AF3E-B0084054492D}" srcId="{60177B72-B188-4C7C-A5C4-F4F4B8965B60}" destId="{1EA50C7C-A64F-4E7C-B8C8-C8DBBC141820}" srcOrd="1" destOrd="0" parTransId="{B3F0F02A-276F-4DE3-8118-6A797D2662A2}" sibTransId="{2186EEDD-1866-4C4F-BD35-805C2CE4C184}"/>
    <dgm:cxn modelId="{4D915F55-7D92-426F-9341-6A44AB75EC80}" type="presOf" srcId="{823E6FE7-4C73-4FA3-AD54-A7080BA53F14}" destId="{F8FF31B8-50F4-4D42-9C0B-73FE2836C851}" srcOrd="0" destOrd="0" presId="urn:microsoft.com/office/officeart/2005/8/layout/vList2"/>
    <dgm:cxn modelId="{94787318-4EDD-4A5C-966B-5475B1871D06}" type="presParOf" srcId="{220966B4-E98D-4D32-AE30-EC02610B0F94}" destId="{F8FF31B8-50F4-4D42-9C0B-73FE2836C851}" srcOrd="0" destOrd="0" presId="urn:microsoft.com/office/officeart/2005/8/layout/vList2"/>
    <dgm:cxn modelId="{14140A7E-7FB8-4F41-A5FD-045FA117798A}" type="presParOf" srcId="{220966B4-E98D-4D32-AE30-EC02610B0F94}" destId="{2985EB39-F988-48EB-ABB2-CCD4763BB560}" srcOrd="1" destOrd="0" presId="urn:microsoft.com/office/officeart/2005/8/layout/vList2"/>
    <dgm:cxn modelId="{712F4878-5427-40C5-93E9-298DDB955466}" type="presParOf" srcId="{220966B4-E98D-4D32-AE30-EC02610B0F94}" destId="{323F0184-3AD3-4A6E-AEB2-3B31ED5572B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DCF310-44D1-4B72-A408-63BF8006FB0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4390F02A-7336-40F4-924A-3AC43806EC04}">
      <dgm:prSet/>
      <dgm:spPr/>
      <dgm:t>
        <a:bodyPr/>
        <a:lstStyle/>
        <a:p>
          <a:pPr rtl="0"/>
          <a:r>
            <a:rPr lang="es-ES" b="0" i="0" smtClean="0"/>
            <a:t>- En la mayoría de los casos, se utilizan clases con más frecuencia que structs.</a:t>
          </a:r>
          <a:endParaRPr lang="en-US"/>
        </a:p>
      </dgm:t>
    </dgm:pt>
    <dgm:pt modelId="{2D4A94C7-648C-49A1-8DEC-F6BC9858E248}" type="parTrans" cxnId="{C8BC7D2C-6350-4DD3-A4AF-1BFE3EA8221F}">
      <dgm:prSet/>
      <dgm:spPr/>
      <dgm:t>
        <a:bodyPr/>
        <a:lstStyle/>
        <a:p>
          <a:endParaRPr lang="es-ES"/>
        </a:p>
      </dgm:t>
    </dgm:pt>
    <dgm:pt modelId="{8722990B-9F90-425F-8070-DA77045C126A}" type="sibTrans" cxnId="{C8BC7D2C-6350-4DD3-A4AF-1BFE3EA8221F}">
      <dgm:prSet/>
      <dgm:spPr/>
      <dgm:t>
        <a:bodyPr/>
        <a:lstStyle/>
        <a:p>
          <a:endParaRPr lang="es-ES"/>
        </a:p>
      </dgm:t>
    </dgm:pt>
    <dgm:pt modelId="{BB8A8F42-3B7E-4A15-BDF5-33F99E1975EB}">
      <dgm:prSet/>
      <dgm:spPr/>
      <dgm:t>
        <a:bodyPr/>
        <a:lstStyle/>
        <a:p>
          <a:pPr rtl="0"/>
          <a:r>
            <a:rPr lang="es-ES" b="0" i="0" smtClean="0"/>
            <a:t>- Se discuten primero las clases y luego las diferencias con los structs y las razones específicas por las cuales podrías elegir usar un struct en lugar de una clase.</a:t>
          </a:r>
          <a:endParaRPr lang="en-US"/>
        </a:p>
      </dgm:t>
    </dgm:pt>
    <dgm:pt modelId="{2234C90A-28B0-438E-836E-2B96A552F05E}" type="parTrans" cxnId="{36C1C479-78EF-47D8-A407-CB456649FB11}">
      <dgm:prSet/>
      <dgm:spPr/>
      <dgm:t>
        <a:bodyPr/>
        <a:lstStyle/>
        <a:p>
          <a:endParaRPr lang="es-ES"/>
        </a:p>
      </dgm:t>
    </dgm:pt>
    <dgm:pt modelId="{479A0372-84C6-460C-BA3B-490A1E781BAF}" type="sibTrans" cxnId="{36C1C479-78EF-47D8-A407-CB456649FB11}">
      <dgm:prSet/>
      <dgm:spPr/>
      <dgm:t>
        <a:bodyPr/>
        <a:lstStyle/>
        <a:p>
          <a:endParaRPr lang="es-ES"/>
        </a:p>
      </dgm:t>
    </dgm:pt>
    <dgm:pt modelId="{57F8B773-4FFC-4E12-B48D-47771ED19069}">
      <dgm:prSet/>
      <dgm:spPr/>
      <dgm:t>
        <a:bodyPr/>
        <a:lstStyle/>
        <a:p>
          <a:pPr rtl="0"/>
          <a:r>
            <a:rPr lang="es-ES" b="0" i="0" smtClean="0"/>
            <a:t>- A menos que se especifique lo contrario, se puede asumir que el código presentado para una clase funcionará igual de bien para un struct.</a:t>
          </a:r>
          <a:endParaRPr lang="en-US"/>
        </a:p>
      </dgm:t>
    </dgm:pt>
    <dgm:pt modelId="{DCB23C47-D377-4EC8-8858-85D4621789D0}" type="parTrans" cxnId="{E61A72C7-D80F-4921-8D0C-5B74C75E544A}">
      <dgm:prSet/>
      <dgm:spPr/>
      <dgm:t>
        <a:bodyPr/>
        <a:lstStyle/>
        <a:p>
          <a:endParaRPr lang="es-ES"/>
        </a:p>
      </dgm:t>
    </dgm:pt>
    <dgm:pt modelId="{BFB5BAB4-E278-4E2D-A658-97EAF7179AD9}" type="sibTrans" cxnId="{E61A72C7-D80F-4921-8D0C-5B74C75E544A}">
      <dgm:prSet/>
      <dgm:spPr/>
      <dgm:t>
        <a:bodyPr/>
        <a:lstStyle/>
        <a:p>
          <a:endParaRPr lang="es-ES"/>
        </a:p>
      </dgm:t>
    </dgm:pt>
    <dgm:pt modelId="{C02554BD-F997-4FA0-8D0A-63240E637959}" type="pres">
      <dgm:prSet presAssocID="{05DCF310-44D1-4B72-A408-63BF8006FB08}" presName="linear" presStyleCnt="0">
        <dgm:presLayoutVars>
          <dgm:animLvl val="lvl"/>
          <dgm:resizeHandles val="exact"/>
        </dgm:presLayoutVars>
      </dgm:prSet>
      <dgm:spPr/>
    </dgm:pt>
    <dgm:pt modelId="{EB092617-9280-415E-8940-7F53B1F0B023}" type="pres">
      <dgm:prSet presAssocID="{4390F02A-7336-40F4-924A-3AC43806EC04}" presName="parentText" presStyleLbl="node1" presStyleIdx="0" presStyleCnt="3">
        <dgm:presLayoutVars>
          <dgm:chMax val="0"/>
          <dgm:bulletEnabled val="1"/>
        </dgm:presLayoutVars>
      </dgm:prSet>
      <dgm:spPr/>
    </dgm:pt>
    <dgm:pt modelId="{E07DE954-52F6-4F0A-BE08-C5775680A969}" type="pres">
      <dgm:prSet presAssocID="{8722990B-9F90-425F-8070-DA77045C126A}" presName="spacer" presStyleCnt="0"/>
      <dgm:spPr/>
    </dgm:pt>
    <dgm:pt modelId="{9BB8EB6A-B137-4987-8D99-EE5EED05FB96}" type="pres">
      <dgm:prSet presAssocID="{BB8A8F42-3B7E-4A15-BDF5-33F99E1975EB}" presName="parentText" presStyleLbl="node1" presStyleIdx="1" presStyleCnt="3">
        <dgm:presLayoutVars>
          <dgm:chMax val="0"/>
          <dgm:bulletEnabled val="1"/>
        </dgm:presLayoutVars>
      </dgm:prSet>
      <dgm:spPr/>
    </dgm:pt>
    <dgm:pt modelId="{5DD0AFF3-C43C-4D16-8797-3DF40D2538A3}" type="pres">
      <dgm:prSet presAssocID="{479A0372-84C6-460C-BA3B-490A1E781BAF}" presName="spacer" presStyleCnt="0"/>
      <dgm:spPr/>
    </dgm:pt>
    <dgm:pt modelId="{2DA72E03-078A-4CDD-A134-3DAB41AA1C37}" type="pres">
      <dgm:prSet presAssocID="{57F8B773-4FFC-4E12-B48D-47771ED19069}" presName="parentText" presStyleLbl="node1" presStyleIdx="2" presStyleCnt="3">
        <dgm:presLayoutVars>
          <dgm:chMax val="0"/>
          <dgm:bulletEnabled val="1"/>
        </dgm:presLayoutVars>
      </dgm:prSet>
      <dgm:spPr/>
    </dgm:pt>
  </dgm:ptLst>
  <dgm:cxnLst>
    <dgm:cxn modelId="{C8BC7D2C-6350-4DD3-A4AF-1BFE3EA8221F}" srcId="{05DCF310-44D1-4B72-A408-63BF8006FB08}" destId="{4390F02A-7336-40F4-924A-3AC43806EC04}" srcOrd="0" destOrd="0" parTransId="{2D4A94C7-648C-49A1-8DEC-F6BC9858E248}" sibTransId="{8722990B-9F90-425F-8070-DA77045C126A}"/>
    <dgm:cxn modelId="{A5B17D42-21D0-4260-A092-EB3B9DF6E3A7}" type="presOf" srcId="{BB8A8F42-3B7E-4A15-BDF5-33F99E1975EB}" destId="{9BB8EB6A-B137-4987-8D99-EE5EED05FB96}" srcOrd="0" destOrd="0" presId="urn:microsoft.com/office/officeart/2005/8/layout/vList2"/>
    <dgm:cxn modelId="{36C1C479-78EF-47D8-A407-CB456649FB11}" srcId="{05DCF310-44D1-4B72-A408-63BF8006FB08}" destId="{BB8A8F42-3B7E-4A15-BDF5-33F99E1975EB}" srcOrd="1" destOrd="0" parTransId="{2234C90A-28B0-438E-836E-2B96A552F05E}" sibTransId="{479A0372-84C6-460C-BA3B-490A1E781BAF}"/>
    <dgm:cxn modelId="{F9895848-D491-4DB2-967C-A68F0AC10D8E}" type="presOf" srcId="{05DCF310-44D1-4B72-A408-63BF8006FB08}" destId="{C02554BD-F997-4FA0-8D0A-63240E637959}" srcOrd="0" destOrd="0" presId="urn:microsoft.com/office/officeart/2005/8/layout/vList2"/>
    <dgm:cxn modelId="{73061F1F-9D80-4810-9115-6CC513DA6022}" type="presOf" srcId="{57F8B773-4FFC-4E12-B48D-47771ED19069}" destId="{2DA72E03-078A-4CDD-A134-3DAB41AA1C37}" srcOrd="0" destOrd="0" presId="urn:microsoft.com/office/officeart/2005/8/layout/vList2"/>
    <dgm:cxn modelId="{CC0DE2AD-6CC9-4D89-9799-B10CF28A3EC5}" type="presOf" srcId="{4390F02A-7336-40F4-924A-3AC43806EC04}" destId="{EB092617-9280-415E-8940-7F53B1F0B023}" srcOrd="0" destOrd="0" presId="urn:microsoft.com/office/officeart/2005/8/layout/vList2"/>
    <dgm:cxn modelId="{E61A72C7-D80F-4921-8D0C-5B74C75E544A}" srcId="{05DCF310-44D1-4B72-A408-63BF8006FB08}" destId="{57F8B773-4FFC-4E12-B48D-47771ED19069}" srcOrd="2" destOrd="0" parTransId="{DCB23C47-D377-4EC8-8858-85D4621789D0}" sibTransId="{BFB5BAB4-E278-4E2D-A658-97EAF7179AD9}"/>
    <dgm:cxn modelId="{966E8384-B6C3-4E5F-BBE8-772AFFE40C5B}" type="presParOf" srcId="{C02554BD-F997-4FA0-8D0A-63240E637959}" destId="{EB092617-9280-415E-8940-7F53B1F0B023}" srcOrd="0" destOrd="0" presId="urn:microsoft.com/office/officeart/2005/8/layout/vList2"/>
    <dgm:cxn modelId="{F221E009-CB95-4934-AE23-2B14232C013A}" type="presParOf" srcId="{C02554BD-F997-4FA0-8D0A-63240E637959}" destId="{E07DE954-52F6-4F0A-BE08-C5775680A969}" srcOrd="1" destOrd="0" presId="urn:microsoft.com/office/officeart/2005/8/layout/vList2"/>
    <dgm:cxn modelId="{C868760C-BC90-46FA-966F-E69356915CD2}" type="presParOf" srcId="{C02554BD-F997-4FA0-8D0A-63240E637959}" destId="{9BB8EB6A-B137-4987-8D99-EE5EED05FB96}" srcOrd="2" destOrd="0" presId="urn:microsoft.com/office/officeart/2005/8/layout/vList2"/>
    <dgm:cxn modelId="{A5E169BB-621C-4696-9BF6-52A1CE4A9FBB}" type="presParOf" srcId="{C02554BD-F997-4FA0-8D0A-63240E637959}" destId="{5DD0AFF3-C43C-4D16-8797-3DF40D2538A3}" srcOrd="3" destOrd="0" presId="urn:microsoft.com/office/officeart/2005/8/layout/vList2"/>
    <dgm:cxn modelId="{A17C1496-0B84-42CE-B36C-A6FE5CBB0C9A}" type="presParOf" srcId="{C02554BD-F997-4FA0-8D0A-63240E637959}" destId="{2DA72E03-078A-4CDD-A134-3DAB41AA1C3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56BB60-A069-4BD3-87E2-69F71B1869EA}"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s-ES"/>
        </a:p>
      </dgm:t>
    </dgm:pt>
    <dgm:pt modelId="{4BBF4B97-D11E-4282-8AC1-CD31A68CEA4F}">
      <dgm:prSet/>
      <dgm:spPr/>
      <dgm:t>
        <a:bodyPr/>
        <a:lstStyle/>
        <a:p>
          <a:pPr rtl="0"/>
          <a:r>
            <a:rPr lang="es-ES" b="0" i="0" smtClean="0"/>
            <a:t>Los datos y funciones dentro de una clase se conocen como los miembros de la clase.</a:t>
          </a:r>
          <a:endParaRPr lang="en-US"/>
        </a:p>
      </dgm:t>
    </dgm:pt>
    <dgm:pt modelId="{B35113CD-D5A7-4328-B7AD-FD9BE113D436}" type="parTrans" cxnId="{C47933C6-E30A-4251-A227-8CB1EC30EFBD}">
      <dgm:prSet/>
      <dgm:spPr/>
      <dgm:t>
        <a:bodyPr/>
        <a:lstStyle/>
        <a:p>
          <a:endParaRPr lang="es-ES"/>
        </a:p>
      </dgm:t>
    </dgm:pt>
    <dgm:pt modelId="{5C42882D-D1EF-4F42-8296-D65F7FBF9C43}" type="sibTrans" cxnId="{C47933C6-E30A-4251-A227-8CB1EC30EFBD}">
      <dgm:prSet/>
      <dgm:spPr/>
      <dgm:t>
        <a:bodyPr/>
        <a:lstStyle/>
        <a:p>
          <a:endParaRPr lang="es-ES"/>
        </a:p>
      </dgm:t>
    </dgm:pt>
    <dgm:pt modelId="{CD8062B5-29BB-4938-8F21-FE612E94B129}">
      <dgm:prSet/>
      <dgm:spPr/>
      <dgm:t>
        <a:bodyPr/>
        <a:lstStyle/>
        <a:p>
          <a:pPr rtl="0"/>
          <a:r>
            <a:rPr lang="es-ES" b="0" i="0" smtClean="0"/>
            <a:t>Se distinguen entre miembros de datos y miembros de funciones.</a:t>
          </a:r>
          <a:endParaRPr lang="en-US"/>
        </a:p>
      </dgm:t>
    </dgm:pt>
    <dgm:pt modelId="{B5C33343-0C5F-424F-996E-0F8499BF9EB3}" type="parTrans" cxnId="{3866EABE-1D54-45AC-BAF7-27A86E887BCD}">
      <dgm:prSet/>
      <dgm:spPr/>
      <dgm:t>
        <a:bodyPr/>
        <a:lstStyle/>
        <a:p>
          <a:endParaRPr lang="es-ES"/>
        </a:p>
      </dgm:t>
    </dgm:pt>
    <dgm:pt modelId="{F3D1C2FE-393D-488D-9FCF-A1A3EEAA7338}" type="sibTrans" cxnId="{3866EABE-1D54-45AC-BAF7-27A86E887BCD}">
      <dgm:prSet/>
      <dgm:spPr/>
      <dgm:t>
        <a:bodyPr/>
        <a:lstStyle/>
        <a:p>
          <a:endParaRPr lang="es-ES"/>
        </a:p>
      </dgm:t>
    </dgm:pt>
    <dgm:pt modelId="{8DCC0A41-1442-4E66-BE2F-E332B244A130}">
      <dgm:prSet/>
      <dgm:spPr/>
      <dgm:t>
        <a:bodyPr/>
        <a:lstStyle/>
        <a:p>
          <a:pPr rtl="0"/>
          <a:r>
            <a:rPr lang="es-ES" b="0" i="0" smtClean="0"/>
            <a:t>Las clases pueden contener tipos anidados (como otras clases).</a:t>
          </a:r>
          <a:endParaRPr lang="en-US"/>
        </a:p>
      </dgm:t>
    </dgm:pt>
    <dgm:pt modelId="{EA5132CF-9580-48F0-9D51-B8B70EC0CD78}" type="parTrans" cxnId="{C1952490-77DD-491E-8A1F-961A1B2BA09D}">
      <dgm:prSet/>
      <dgm:spPr/>
      <dgm:t>
        <a:bodyPr/>
        <a:lstStyle/>
        <a:p>
          <a:endParaRPr lang="es-ES"/>
        </a:p>
      </dgm:t>
    </dgm:pt>
    <dgm:pt modelId="{95820077-AC0F-44C2-8948-CC455E33AA9E}" type="sibTrans" cxnId="{C1952490-77DD-491E-8A1F-961A1B2BA09D}">
      <dgm:prSet/>
      <dgm:spPr/>
      <dgm:t>
        <a:bodyPr/>
        <a:lstStyle/>
        <a:p>
          <a:endParaRPr lang="es-ES"/>
        </a:p>
      </dgm:t>
    </dgm:pt>
    <dgm:pt modelId="{1854C22F-F2A0-4714-BBE9-BED8481B8005}" type="pres">
      <dgm:prSet presAssocID="{5056BB60-A069-4BD3-87E2-69F71B1869EA}" presName="diagram" presStyleCnt="0">
        <dgm:presLayoutVars>
          <dgm:dir/>
          <dgm:resizeHandles val="exact"/>
        </dgm:presLayoutVars>
      </dgm:prSet>
      <dgm:spPr/>
    </dgm:pt>
    <dgm:pt modelId="{6F1D7460-32C9-4C0B-89C2-F9CEC1C5C6E2}" type="pres">
      <dgm:prSet presAssocID="{4BBF4B97-D11E-4282-8AC1-CD31A68CEA4F}" presName="node" presStyleLbl="node1" presStyleIdx="0" presStyleCnt="3">
        <dgm:presLayoutVars>
          <dgm:bulletEnabled val="1"/>
        </dgm:presLayoutVars>
      </dgm:prSet>
      <dgm:spPr/>
    </dgm:pt>
    <dgm:pt modelId="{F62525E1-DFA2-4248-9DDF-A7EEEDC6C8FA}" type="pres">
      <dgm:prSet presAssocID="{5C42882D-D1EF-4F42-8296-D65F7FBF9C43}" presName="sibTrans" presStyleCnt="0"/>
      <dgm:spPr/>
    </dgm:pt>
    <dgm:pt modelId="{B12A7880-DA26-4598-B8BB-143A446BEEA1}" type="pres">
      <dgm:prSet presAssocID="{CD8062B5-29BB-4938-8F21-FE612E94B129}" presName="node" presStyleLbl="node1" presStyleIdx="1" presStyleCnt="3">
        <dgm:presLayoutVars>
          <dgm:bulletEnabled val="1"/>
        </dgm:presLayoutVars>
      </dgm:prSet>
      <dgm:spPr/>
    </dgm:pt>
    <dgm:pt modelId="{33C7EC1A-69A2-4094-92E8-9DDD67F46939}" type="pres">
      <dgm:prSet presAssocID="{F3D1C2FE-393D-488D-9FCF-A1A3EEAA7338}" presName="sibTrans" presStyleCnt="0"/>
      <dgm:spPr/>
    </dgm:pt>
    <dgm:pt modelId="{260A1B73-FF41-44C3-BDA4-F85CB124E67E}" type="pres">
      <dgm:prSet presAssocID="{8DCC0A41-1442-4E66-BE2F-E332B244A130}" presName="node" presStyleLbl="node1" presStyleIdx="2" presStyleCnt="3">
        <dgm:presLayoutVars>
          <dgm:bulletEnabled val="1"/>
        </dgm:presLayoutVars>
      </dgm:prSet>
      <dgm:spPr/>
    </dgm:pt>
  </dgm:ptLst>
  <dgm:cxnLst>
    <dgm:cxn modelId="{F99ED01D-BC49-4D57-BA98-57E8F905E452}" type="presOf" srcId="{5056BB60-A069-4BD3-87E2-69F71B1869EA}" destId="{1854C22F-F2A0-4714-BBE9-BED8481B8005}" srcOrd="0" destOrd="0" presId="urn:microsoft.com/office/officeart/2005/8/layout/default"/>
    <dgm:cxn modelId="{C1952490-77DD-491E-8A1F-961A1B2BA09D}" srcId="{5056BB60-A069-4BD3-87E2-69F71B1869EA}" destId="{8DCC0A41-1442-4E66-BE2F-E332B244A130}" srcOrd="2" destOrd="0" parTransId="{EA5132CF-9580-48F0-9D51-B8B70EC0CD78}" sibTransId="{95820077-AC0F-44C2-8948-CC455E33AA9E}"/>
    <dgm:cxn modelId="{C4A30A9F-DF89-4291-9F78-D3D3F68E561B}" type="presOf" srcId="{4BBF4B97-D11E-4282-8AC1-CD31A68CEA4F}" destId="{6F1D7460-32C9-4C0B-89C2-F9CEC1C5C6E2}" srcOrd="0" destOrd="0" presId="urn:microsoft.com/office/officeart/2005/8/layout/default"/>
    <dgm:cxn modelId="{3FB3BEBB-B419-47B1-9737-9A7DAD668BA5}" type="presOf" srcId="{8DCC0A41-1442-4E66-BE2F-E332B244A130}" destId="{260A1B73-FF41-44C3-BDA4-F85CB124E67E}" srcOrd="0" destOrd="0" presId="urn:microsoft.com/office/officeart/2005/8/layout/default"/>
    <dgm:cxn modelId="{C47933C6-E30A-4251-A227-8CB1EC30EFBD}" srcId="{5056BB60-A069-4BD3-87E2-69F71B1869EA}" destId="{4BBF4B97-D11E-4282-8AC1-CD31A68CEA4F}" srcOrd="0" destOrd="0" parTransId="{B35113CD-D5A7-4328-B7AD-FD9BE113D436}" sibTransId="{5C42882D-D1EF-4F42-8296-D65F7FBF9C43}"/>
    <dgm:cxn modelId="{8DDE91E9-E26E-41D4-B3D3-6A6DEC686270}" type="presOf" srcId="{CD8062B5-29BB-4938-8F21-FE612E94B129}" destId="{B12A7880-DA26-4598-B8BB-143A446BEEA1}" srcOrd="0" destOrd="0" presId="urn:microsoft.com/office/officeart/2005/8/layout/default"/>
    <dgm:cxn modelId="{3866EABE-1D54-45AC-BAF7-27A86E887BCD}" srcId="{5056BB60-A069-4BD3-87E2-69F71B1869EA}" destId="{CD8062B5-29BB-4938-8F21-FE612E94B129}" srcOrd="1" destOrd="0" parTransId="{B5C33343-0C5F-424F-996E-0F8499BF9EB3}" sibTransId="{F3D1C2FE-393D-488D-9FCF-A1A3EEAA7338}"/>
    <dgm:cxn modelId="{62A4C920-38A6-4038-B4CD-563AC329DE44}" type="presParOf" srcId="{1854C22F-F2A0-4714-BBE9-BED8481B8005}" destId="{6F1D7460-32C9-4C0B-89C2-F9CEC1C5C6E2}" srcOrd="0" destOrd="0" presId="urn:microsoft.com/office/officeart/2005/8/layout/default"/>
    <dgm:cxn modelId="{52AA04F3-E1CC-47C5-830B-95FEA4E11335}" type="presParOf" srcId="{1854C22F-F2A0-4714-BBE9-BED8481B8005}" destId="{F62525E1-DFA2-4248-9DDF-A7EEEDC6C8FA}" srcOrd="1" destOrd="0" presId="urn:microsoft.com/office/officeart/2005/8/layout/default"/>
    <dgm:cxn modelId="{A046519C-F3D1-49F8-B7AF-BA31FB3F57EA}" type="presParOf" srcId="{1854C22F-F2A0-4714-BBE9-BED8481B8005}" destId="{B12A7880-DA26-4598-B8BB-143A446BEEA1}" srcOrd="2" destOrd="0" presId="urn:microsoft.com/office/officeart/2005/8/layout/default"/>
    <dgm:cxn modelId="{B7232B74-2A42-4119-98EC-98F436FB7CDD}" type="presParOf" srcId="{1854C22F-F2A0-4714-BBE9-BED8481B8005}" destId="{33C7EC1A-69A2-4094-92E8-9DDD67F46939}" srcOrd="3" destOrd="0" presId="urn:microsoft.com/office/officeart/2005/8/layout/default"/>
    <dgm:cxn modelId="{51B1F2EF-6B84-4A56-B25D-A0229E42F6E6}" type="presParOf" srcId="{1854C22F-F2A0-4714-BBE9-BED8481B8005}" destId="{260A1B73-FF41-44C3-BDA4-F85CB124E67E}"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AEACF0-1BB9-445F-9C25-8A13BD8CA9C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11999262-0595-42AD-925C-5AC75F6C51F4}">
      <dgm:prSet/>
      <dgm:spPr/>
      <dgm:t>
        <a:bodyPr/>
        <a:lstStyle/>
        <a:p>
          <a:pPr rtl="0"/>
          <a:r>
            <a:rPr lang="es-ES" b="0" i="0" smtClean="0"/>
            <a:t>Contienen los datos de la clase: campos, constantes y eventos.</a:t>
          </a:r>
          <a:endParaRPr lang="en-US"/>
        </a:p>
      </dgm:t>
    </dgm:pt>
    <dgm:pt modelId="{9F2FA1F0-4173-4431-98B4-84FADDE61081}" type="parTrans" cxnId="{60EC6A6D-8438-499F-AB5B-3095BEBC6BAE}">
      <dgm:prSet/>
      <dgm:spPr/>
      <dgm:t>
        <a:bodyPr/>
        <a:lstStyle/>
        <a:p>
          <a:endParaRPr lang="es-ES"/>
        </a:p>
      </dgm:t>
    </dgm:pt>
    <dgm:pt modelId="{2B17C7F4-E4B6-48EA-BAF0-FB8EE577B749}" type="sibTrans" cxnId="{60EC6A6D-8438-499F-AB5B-3095BEBC6BAE}">
      <dgm:prSet/>
      <dgm:spPr/>
      <dgm:t>
        <a:bodyPr/>
        <a:lstStyle/>
        <a:p>
          <a:endParaRPr lang="es-ES"/>
        </a:p>
      </dgm:t>
    </dgm:pt>
    <dgm:pt modelId="{9520865B-75C2-4FD4-B29D-9F6F292E3E63}">
      <dgm:prSet/>
      <dgm:spPr/>
      <dgm:t>
        <a:bodyPr/>
        <a:lstStyle/>
        <a:p>
          <a:pPr rtl="0"/>
          <a:r>
            <a:rPr lang="es-ES" b="0" i="0" smtClean="0"/>
            <a:t>Pueden ser estáticos (asociados a la clase en su conjunto) o de instancia (cada instancia de la clase tiene su propia copia de los datos).</a:t>
          </a:r>
          <a:endParaRPr lang="en-US"/>
        </a:p>
      </dgm:t>
    </dgm:pt>
    <dgm:pt modelId="{878C15AC-E7F2-4D22-8CED-D9D72917EEBF}" type="parTrans" cxnId="{A283A049-2C9B-4AAF-989E-F3BA228A793F}">
      <dgm:prSet/>
      <dgm:spPr/>
      <dgm:t>
        <a:bodyPr/>
        <a:lstStyle/>
        <a:p>
          <a:endParaRPr lang="es-ES"/>
        </a:p>
      </dgm:t>
    </dgm:pt>
    <dgm:pt modelId="{C8AAC6E5-265C-4DB7-8893-ADDA239E95A1}" type="sibTrans" cxnId="{A283A049-2C9B-4AAF-989E-F3BA228A793F}">
      <dgm:prSet/>
      <dgm:spPr/>
      <dgm:t>
        <a:bodyPr/>
        <a:lstStyle/>
        <a:p>
          <a:endParaRPr lang="es-ES"/>
        </a:p>
      </dgm:t>
    </dgm:pt>
    <dgm:pt modelId="{4AFB367E-CB48-4B8F-BE2A-8B179DCF3C9C}">
      <dgm:prSet/>
      <dgm:spPr/>
      <dgm:t>
        <a:bodyPr/>
        <a:lstStyle/>
        <a:p>
          <a:pPr rtl="0"/>
          <a:r>
            <a:rPr lang="es-ES" b="0" i="0" smtClean="0"/>
            <a:t>Los campos son variables asociadas con la clase.</a:t>
          </a:r>
          <a:endParaRPr lang="en-US"/>
        </a:p>
      </dgm:t>
    </dgm:pt>
    <dgm:pt modelId="{470A4752-D0B5-4B1E-8B20-226B68F80B89}" type="parTrans" cxnId="{72A8FD1E-5772-45E6-A0FB-B77C1CB0867F}">
      <dgm:prSet/>
      <dgm:spPr/>
      <dgm:t>
        <a:bodyPr/>
        <a:lstStyle/>
        <a:p>
          <a:endParaRPr lang="es-ES"/>
        </a:p>
      </dgm:t>
    </dgm:pt>
    <dgm:pt modelId="{6F08379D-41E6-4C02-81E2-91CF6EFE48BF}" type="sibTrans" cxnId="{72A8FD1E-5772-45E6-A0FB-B77C1CB0867F}">
      <dgm:prSet/>
      <dgm:spPr/>
      <dgm:t>
        <a:bodyPr/>
        <a:lstStyle/>
        <a:p>
          <a:endParaRPr lang="es-ES"/>
        </a:p>
      </dgm:t>
    </dgm:pt>
    <dgm:pt modelId="{16258ABA-C8FE-4275-A88E-04BD276B3038}">
      <dgm:prSet/>
      <dgm:spPr/>
      <dgm:t>
        <a:bodyPr/>
        <a:lstStyle/>
        <a:p>
          <a:pPr rtl="0"/>
          <a:r>
            <a:rPr lang="es-ES" b="0" i="0" smtClean="0"/>
            <a:t>Las constantes se declaran usando la palabra clave const.</a:t>
          </a:r>
          <a:endParaRPr lang="en-US"/>
        </a:p>
      </dgm:t>
    </dgm:pt>
    <dgm:pt modelId="{95779364-7AA6-4113-A3C8-3882946EEF29}" type="parTrans" cxnId="{E657908E-ED6C-446A-AC23-497EF44C0A7C}">
      <dgm:prSet/>
      <dgm:spPr/>
      <dgm:t>
        <a:bodyPr/>
        <a:lstStyle/>
        <a:p>
          <a:endParaRPr lang="es-ES"/>
        </a:p>
      </dgm:t>
    </dgm:pt>
    <dgm:pt modelId="{3B902124-DA5D-4C9F-82A4-69A8852537CF}" type="sibTrans" cxnId="{E657908E-ED6C-446A-AC23-497EF44C0A7C}">
      <dgm:prSet/>
      <dgm:spPr/>
      <dgm:t>
        <a:bodyPr/>
        <a:lstStyle/>
        <a:p>
          <a:endParaRPr lang="es-ES"/>
        </a:p>
      </dgm:t>
    </dgm:pt>
    <dgm:pt modelId="{D0B8682E-02AB-4B26-A364-E6045449B61A}">
      <dgm:prSet/>
      <dgm:spPr/>
      <dgm:t>
        <a:bodyPr/>
        <a:lstStyle/>
        <a:p>
          <a:pPr rtl="0"/>
          <a:r>
            <a:rPr lang="es-ES" b="0" i="0" smtClean="0"/>
            <a:t>Los eventos permiten que un objeto notifique a un llamador cuando ocurre algo importante.</a:t>
          </a:r>
          <a:endParaRPr lang="en-US"/>
        </a:p>
      </dgm:t>
    </dgm:pt>
    <dgm:pt modelId="{4A3C87E2-D47B-4FD2-BBE4-7706464E1A90}" type="parTrans" cxnId="{867B8C01-F63D-4C2E-B4A1-FDD9FFFC4270}">
      <dgm:prSet/>
      <dgm:spPr/>
      <dgm:t>
        <a:bodyPr/>
        <a:lstStyle/>
        <a:p>
          <a:endParaRPr lang="es-ES"/>
        </a:p>
      </dgm:t>
    </dgm:pt>
    <dgm:pt modelId="{16CFDCC8-C050-40D8-BADB-6D42A5A6B767}" type="sibTrans" cxnId="{867B8C01-F63D-4C2E-B4A1-FDD9FFFC4270}">
      <dgm:prSet/>
      <dgm:spPr/>
      <dgm:t>
        <a:bodyPr/>
        <a:lstStyle/>
        <a:p>
          <a:endParaRPr lang="es-ES"/>
        </a:p>
      </dgm:t>
    </dgm:pt>
    <dgm:pt modelId="{880D569E-1395-4F54-A4E4-F8AF1B04BA57}" type="pres">
      <dgm:prSet presAssocID="{2FAEACF0-1BB9-445F-9C25-8A13BD8CA9C9}" presName="linear" presStyleCnt="0">
        <dgm:presLayoutVars>
          <dgm:animLvl val="lvl"/>
          <dgm:resizeHandles val="exact"/>
        </dgm:presLayoutVars>
      </dgm:prSet>
      <dgm:spPr/>
    </dgm:pt>
    <dgm:pt modelId="{0190378E-405F-4E71-A48E-7434A4CD6D2D}" type="pres">
      <dgm:prSet presAssocID="{11999262-0595-42AD-925C-5AC75F6C51F4}" presName="parentText" presStyleLbl="node1" presStyleIdx="0" presStyleCnt="5">
        <dgm:presLayoutVars>
          <dgm:chMax val="0"/>
          <dgm:bulletEnabled val="1"/>
        </dgm:presLayoutVars>
      </dgm:prSet>
      <dgm:spPr/>
    </dgm:pt>
    <dgm:pt modelId="{17A6CFCA-1E9B-4338-BE86-B39D185B247E}" type="pres">
      <dgm:prSet presAssocID="{2B17C7F4-E4B6-48EA-BAF0-FB8EE577B749}" presName="spacer" presStyleCnt="0"/>
      <dgm:spPr/>
    </dgm:pt>
    <dgm:pt modelId="{9BEB0E48-3FC1-4D32-9751-90AFBC94F1DC}" type="pres">
      <dgm:prSet presAssocID="{9520865B-75C2-4FD4-B29D-9F6F292E3E63}" presName="parentText" presStyleLbl="node1" presStyleIdx="1" presStyleCnt="5">
        <dgm:presLayoutVars>
          <dgm:chMax val="0"/>
          <dgm:bulletEnabled val="1"/>
        </dgm:presLayoutVars>
      </dgm:prSet>
      <dgm:spPr/>
    </dgm:pt>
    <dgm:pt modelId="{6ADA91B0-5208-4EC6-B791-42C03CA027E0}" type="pres">
      <dgm:prSet presAssocID="{C8AAC6E5-265C-4DB7-8893-ADDA239E95A1}" presName="spacer" presStyleCnt="0"/>
      <dgm:spPr/>
    </dgm:pt>
    <dgm:pt modelId="{A5D88AF8-0109-4281-8459-895E97AF0025}" type="pres">
      <dgm:prSet presAssocID="{4AFB367E-CB48-4B8F-BE2A-8B179DCF3C9C}" presName="parentText" presStyleLbl="node1" presStyleIdx="2" presStyleCnt="5">
        <dgm:presLayoutVars>
          <dgm:chMax val="0"/>
          <dgm:bulletEnabled val="1"/>
        </dgm:presLayoutVars>
      </dgm:prSet>
      <dgm:spPr/>
    </dgm:pt>
    <dgm:pt modelId="{9A032301-2CA3-4E92-9F22-254F5BAEAB92}" type="pres">
      <dgm:prSet presAssocID="{6F08379D-41E6-4C02-81E2-91CF6EFE48BF}" presName="spacer" presStyleCnt="0"/>
      <dgm:spPr/>
    </dgm:pt>
    <dgm:pt modelId="{02B3AC78-BD22-49FE-BEEF-BCB55AF81995}" type="pres">
      <dgm:prSet presAssocID="{16258ABA-C8FE-4275-A88E-04BD276B3038}" presName="parentText" presStyleLbl="node1" presStyleIdx="3" presStyleCnt="5">
        <dgm:presLayoutVars>
          <dgm:chMax val="0"/>
          <dgm:bulletEnabled val="1"/>
        </dgm:presLayoutVars>
      </dgm:prSet>
      <dgm:spPr/>
    </dgm:pt>
    <dgm:pt modelId="{7CFA2A70-3ECC-414C-953F-A82C8C722146}" type="pres">
      <dgm:prSet presAssocID="{3B902124-DA5D-4C9F-82A4-69A8852537CF}" presName="spacer" presStyleCnt="0"/>
      <dgm:spPr/>
    </dgm:pt>
    <dgm:pt modelId="{108A7297-D8B7-4819-A487-E6EA551A8299}" type="pres">
      <dgm:prSet presAssocID="{D0B8682E-02AB-4B26-A364-E6045449B61A}" presName="parentText" presStyleLbl="node1" presStyleIdx="4" presStyleCnt="5">
        <dgm:presLayoutVars>
          <dgm:chMax val="0"/>
          <dgm:bulletEnabled val="1"/>
        </dgm:presLayoutVars>
      </dgm:prSet>
      <dgm:spPr/>
    </dgm:pt>
  </dgm:ptLst>
  <dgm:cxnLst>
    <dgm:cxn modelId="{867B8C01-F63D-4C2E-B4A1-FDD9FFFC4270}" srcId="{2FAEACF0-1BB9-445F-9C25-8A13BD8CA9C9}" destId="{D0B8682E-02AB-4B26-A364-E6045449B61A}" srcOrd="4" destOrd="0" parTransId="{4A3C87E2-D47B-4FD2-BBE4-7706464E1A90}" sibTransId="{16CFDCC8-C050-40D8-BADB-6D42A5A6B767}"/>
    <dgm:cxn modelId="{38AF1F1D-6825-4502-856A-43E8B588740C}" type="presOf" srcId="{2FAEACF0-1BB9-445F-9C25-8A13BD8CA9C9}" destId="{880D569E-1395-4F54-A4E4-F8AF1B04BA57}" srcOrd="0" destOrd="0" presId="urn:microsoft.com/office/officeart/2005/8/layout/vList2"/>
    <dgm:cxn modelId="{40628708-2D0B-4542-814F-C4FA2F04B0F8}" type="presOf" srcId="{4AFB367E-CB48-4B8F-BE2A-8B179DCF3C9C}" destId="{A5D88AF8-0109-4281-8459-895E97AF0025}" srcOrd="0" destOrd="0" presId="urn:microsoft.com/office/officeart/2005/8/layout/vList2"/>
    <dgm:cxn modelId="{6A2D1D00-F4DD-435B-9F39-8A111B6EA130}" type="presOf" srcId="{16258ABA-C8FE-4275-A88E-04BD276B3038}" destId="{02B3AC78-BD22-49FE-BEEF-BCB55AF81995}" srcOrd="0" destOrd="0" presId="urn:microsoft.com/office/officeart/2005/8/layout/vList2"/>
    <dgm:cxn modelId="{57EF162F-5375-4A35-B971-57B25587E662}" type="presOf" srcId="{D0B8682E-02AB-4B26-A364-E6045449B61A}" destId="{108A7297-D8B7-4819-A487-E6EA551A8299}" srcOrd="0" destOrd="0" presId="urn:microsoft.com/office/officeart/2005/8/layout/vList2"/>
    <dgm:cxn modelId="{A283A049-2C9B-4AAF-989E-F3BA228A793F}" srcId="{2FAEACF0-1BB9-445F-9C25-8A13BD8CA9C9}" destId="{9520865B-75C2-4FD4-B29D-9F6F292E3E63}" srcOrd="1" destOrd="0" parTransId="{878C15AC-E7F2-4D22-8CED-D9D72917EEBF}" sibTransId="{C8AAC6E5-265C-4DB7-8893-ADDA239E95A1}"/>
    <dgm:cxn modelId="{CCE6E0B9-6F80-4C83-816D-487AAA770729}" type="presOf" srcId="{11999262-0595-42AD-925C-5AC75F6C51F4}" destId="{0190378E-405F-4E71-A48E-7434A4CD6D2D}" srcOrd="0" destOrd="0" presId="urn:microsoft.com/office/officeart/2005/8/layout/vList2"/>
    <dgm:cxn modelId="{72A8FD1E-5772-45E6-A0FB-B77C1CB0867F}" srcId="{2FAEACF0-1BB9-445F-9C25-8A13BD8CA9C9}" destId="{4AFB367E-CB48-4B8F-BE2A-8B179DCF3C9C}" srcOrd="2" destOrd="0" parTransId="{470A4752-D0B5-4B1E-8B20-226B68F80B89}" sibTransId="{6F08379D-41E6-4C02-81E2-91CF6EFE48BF}"/>
    <dgm:cxn modelId="{4CF81CA6-3D88-4333-9B45-D9AFC4068405}" type="presOf" srcId="{9520865B-75C2-4FD4-B29D-9F6F292E3E63}" destId="{9BEB0E48-3FC1-4D32-9751-90AFBC94F1DC}" srcOrd="0" destOrd="0" presId="urn:microsoft.com/office/officeart/2005/8/layout/vList2"/>
    <dgm:cxn modelId="{60EC6A6D-8438-499F-AB5B-3095BEBC6BAE}" srcId="{2FAEACF0-1BB9-445F-9C25-8A13BD8CA9C9}" destId="{11999262-0595-42AD-925C-5AC75F6C51F4}" srcOrd="0" destOrd="0" parTransId="{9F2FA1F0-4173-4431-98B4-84FADDE61081}" sibTransId="{2B17C7F4-E4B6-48EA-BAF0-FB8EE577B749}"/>
    <dgm:cxn modelId="{E657908E-ED6C-446A-AC23-497EF44C0A7C}" srcId="{2FAEACF0-1BB9-445F-9C25-8A13BD8CA9C9}" destId="{16258ABA-C8FE-4275-A88E-04BD276B3038}" srcOrd="3" destOrd="0" parTransId="{95779364-7AA6-4113-A3C8-3882946EEF29}" sibTransId="{3B902124-DA5D-4C9F-82A4-69A8852537CF}"/>
    <dgm:cxn modelId="{9110D621-172E-4D5A-AC40-66A87BADEECD}" type="presParOf" srcId="{880D569E-1395-4F54-A4E4-F8AF1B04BA57}" destId="{0190378E-405F-4E71-A48E-7434A4CD6D2D}" srcOrd="0" destOrd="0" presId="urn:microsoft.com/office/officeart/2005/8/layout/vList2"/>
    <dgm:cxn modelId="{D3D61E44-33FD-43C8-8BCA-E3541EB9BBB0}" type="presParOf" srcId="{880D569E-1395-4F54-A4E4-F8AF1B04BA57}" destId="{17A6CFCA-1E9B-4338-BE86-B39D185B247E}" srcOrd="1" destOrd="0" presId="urn:microsoft.com/office/officeart/2005/8/layout/vList2"/>
    <dgm:cxn modelId="{DF38AFAE-13F8-420A-A89C-94693AAF419B}" type="presParOf" srcId="{880D569E-1395-4F54-A4E4-F8AF1B04BA57}" destId="{9BEB0E48-3FC1-4D32-9751-90AFBC94F1DC}" srcOrd="2" destOrd="0" presId="urn:microsoft.com/office/officeart/2005/8/layout/vList2"/>
    <dgm:cxn modelId="{45C5B6A8-17BB-41CA-A19C-029E9600CA00}" type="presParOf" srcId="{880D569E-1395-4F54-A4E4-F8AF1B04BA57}" destId="{6ADA91B0-5208-4EC6-B791-42C03CA027E0}" srcOrd="3" destOrd="0" presId="urn:microsoft.com/office/officeart/2005/8/layout/vList2"/>
    <dgm:cxn modelId="{CF26659D-FB7E-41C4-A00E-BA52107598C8}" type="presParOf" srcId="{880D569E-1395-4F54-A4E4-F8AF1B04BA57}" destId="{A5D88AF8-0109-4281-8459-895E97AF0025}" srcOrd="4" destOrd="0" presId="urn:microsoft.com/office/officeart/2005/8/layout/vList2"/>
    <dgm:cxn modelId="{D231A7F3-8C3E-400D-8266-F2D8556ED59A}" type="presParOf" srcId="{880D569E-1395-4F54-A4E4-F8AF1B04BA57}" destId="{9A032301-2CA3-4E92-9F22-254F5BAEAB92}" srcOrd="5" destOrd="0" presId="urn:microsoft.com/office/officeart/2005/8/layout/vList2"/>
    <dgm:cxn modelId="{4A22B1AD-F9C2-46B1-81CA-7CBF38DB2842}" type="presParOf" srcId="{880D569E-1395-4F54-A4E4-F8AF1B04BA57}" destId="{02B3AC78-BD22-49FE-BEEF-BCB55AF81995}" srcOrd="6" destOrd="0" presId="urn:microsoft.com/office/officeart/2005/8/layout/vList2"/>
    <dgm:cxn modelId="{ABACF273-FB41-454F-BA8F-592EAACB1E59}" type="presParOf" srcId="{880D569E-1395-4F54-A4E4-F8AF1B04BA57}" destId="{7CFA2A70-3ECC-414C-953F-A82C8C722146}" srcOrd="7" destOrd="0" presId="urn:microsoft.com/office/officeart/2005/8/layout/vList2"/>
    <dgm:cxn modelId="{4035C718-505D-4E71-84D1-E7CF21D299C9}" type="presParOf" srcId="{880D569E-1395-4F54-A4E4-F8AF1B04BA57}" destId="{108A7297-D8B7-4819-A487-E6EA551A829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A8DB0-10C0-4664-A068-4E43E4A2758E}">
      <dsp:nvSpPr>
        <dsp:cNvPr id="0" name=""/>
        <dsp:cNvSpPr/>
      </dsp:nvSpPr>
      <dsp:spPr>
        <a:xfrm>
          <a:off x="0" y="116216"/>
          <a:ext cx="4396339" cy="19427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s-ES" sz="2700" b="0" i="0" kern="1200" smtClean="0"/>
            <a:t>- Clases y structs son plantillas para crear objetos.</a:t>
          </a:r>
          <a:endParaRPr lang="en-US" sz="2700" kern="1200"/>
        </a:p>
      </dsp:txBody>
      <dsp:txXfrm>
        <a:off x="94839" y="211055"/>
        <a:ext cx="4206661" cy="1753107"/>
      </dsp:txXfrm>
    </dsp:sp>
    <dsp:sp modelId="{3545800E-7DA4-44BE-BA31-3C0187319D77}">
      <dsp:nvSpPr>
        <dsp:cNvPr id="0" name=""/>
        <dsp:cNvSpPr/>
      </dsp:nvSpPr>
      <dsp:spPr>
        <a:xfrm>
          <a:off x="0" y="2136761"/>
          <a:ext cx="4396339" cy="194278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s-ES" sz="2700" b="0" i="0" kern="1200" smtClean="0"/>
            <a:t>- Cada objeto contiene datos y métodos para manipular y acceder a esos datos.</a:t>
          </a:r>
          <a:endParaRPr lang="en-US" sz="2700" kern="1200"/>
        </a:p>
      </dsp:txBody>
      <dsp:txXfrm>
        <a:off x="94839" y="2231600"/>
        <a:ext cx="4206661" cy="17531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8805C-7968-4455-8680-C4A42F6D23B7}">
      <dsp:nvSpPr>
        <dsp:cNvPr id="0" name=""/>
        <dsp:cNvSpPr/>
      </dsp:nvSpPr>
      <dsp:spPr>
        <a:xfrm rot="5400000">
          <a:off x="5679668" y="-2355819"/>
          <a:ext cx="80795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rtl="0">
            <a:lnSpc>
              <a:spcPct val="90000"/>
            </a:lnSpc>
            <a:spcBef>
              <a:spcPct val="0"/>
            </a:spcBef>
            <a:spcAft>
              <a:spcPct val="15000"/>
            </a:spcAft>
            <a:buChar char="••"/>
          </a:pPr>
          <a:r>
            <a:rPr lang="es-ES" sz="800" b="0" i="0" kern="1200" smtClean="0"/>
            <a:t>Los eventos en C# son mecanismos que permiten a los objetos comunicarse entre sí de manera eficiente.</a:t>
          </a:r>
          <a:endParaRPr lang="en-US" sz="800" kern="1200"/>
        </a:p>
        <a:p>
          <a:pPr marL="57150" lvl="1" indent="-57150" algn="l" defTabSz="355600" rtl="0">
            <a:lnSpc>
              <a:spcPct val="90000"/>
            </a:lnSpc>
            <a:spcBef>
              <a:spcPct val="0"/>
            </a:spcBef>
            <a:spcAft>
              <a:spcPct val="15000"/>
            </a:spcAft>
            <a:buChar char="••"/>
          </a:pPr>
          <a:r>
            <a:rPr lang="es-ES" sz="800" b="0" i="0" kern="1200" smtClean="0"/>
            <a:t>Cuando un objeto tiene un evento asociado, puede "lanzar" el evento para notificar a otros objetos que algo ha sucedido.</a:t>
          </a:r>
          <a:endParaRPr lang="en-US" sz="800" kern="1200"/>
        </a:p>
        <a:p>
          <a:pPr marL="57150" lvl="1" indent="-57150" algn="l" defTabSz="355600" rtl="0">
            <a:lnSpc>
              <a:spcPct val="90000"/>
            </a:lnSpc>
            <a:spcBef>
              <a:spcPct val="0"/>
            </a:spcBef>
            <a:spcAft>
              <a:spcPct val="15000"/>
            </a:spcAft>
            <a:buChar char="••"/>
          </a:pPr>
          <a:r>
            <a:rPr lang="es-ES" sz="800" b="0" i="0" kern="1200" smtClean="0"/>
            <a:t>Los objetos interesados en ese evento pueden "suscribirse" a él para recibir notificaciones cuando ocurra.</a:t>
          </a:r>
          <a:endParaRPr lang="en-US" sz="800" kern="1200"/>
        </a:p>
      </dsp:txBody>
      <dsp:txXfrm rot="-5400000">
        <a:off x="3220754" y="142536"/>
        <a:ext cx="5686345" cy="729075"/>
      </dsp:txXfrm>
    </dsp:sp>
    <dsp:sp modelId="{0250E87E-D0B9-48B9-BF46-81086C219E38}">
      <dsp:nvSpPr>
        <dsp:cNvPr id="0" name=""/>
        <dsp:cNvSpPr/>
      </dsp:nvSpPr>
      <dsp:spPr>
        <a:xfrm>
          <a:off x="0" y="2099"/>
          <a:ext cx="3220754" cy="10099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s-ES" sz="2700" b="1" i="0" kern="1200" smtClean="0"/>
            <a:t>Definición de Eventos:</a:t>
          </a:r>
          <a:endParaRPr lang="en-US" sz="2700" kern="1200"/>
        </a:p>
      </dsp:txBody>
      <dsp:txXfrm>
        <a:off x="49302" y="51401"/>
        <a:ext cx="3122150" cy="911343"/>
      </dsp:txXfrm>
    </dsp:sp>
    <dsp:sp modelId="{77DF06BA-B505-471B-B74D-18ECB7FEB408}">
      <dsp:nvSpPr>
        <dsp:cNvPr id="0" name=""/>
        <dsp:cNvSpPr/>
      </dsp:nvSpPr>
      <dsp:spPr>
        <a:xfrm rot="5400000">
          <a:off x="5679668" y="-1295374"/>
          <a:ext cx="80795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rtl="0">
            <a:lnSpc>
              <a:spcPct val="90000"/>
            </a:lnSpc>
            <a:spcBef>
              <a:spcPct val="0"/>
            </a:spcBef>
            <a:spcAft>
              <a:spcPct val="15000"/>
            </a:spcAft>
            <a:buChar char="••"/>
          </a:pPr>
          <a:r>
            <a:rPr lang="es-ES" sz="800" b="0" i="0" kern="1200" smtClean="0"/>
            <a:t>Cuando un evento se lanza, todos los suscriptores (o "manejadores de eventos") asociados a ese evento son notificados.</a:t>
          </a:r>
          <a:endParaRPr lang="en-US" sz="800" kern="1200"/>
        </a:p>
        <a:p>
          <a:pPr marL="57150" lvl="1" indent="-57150" algn="l" defTabSz="355600" rtl="0">
            <a:lnSpc>
              <a:spcPct val="90000"/>
            </a:lnSpc>
            <a:spcBef>
              <a:spcPct val="0"/>
            </a:spcBef>
            <a:spcAft>
              <a:spcPct val="15000"/>
            </a:spcAft>
            <a:buChar char="••"/>
          </a:pPr>
          <a:r>
            <a:rPr lang="es-ES" sz="800" b="0" i="0" kern="1200" smtClean="0"/>
            <a:t>Los suscriptores pueden realizar acciones específicas en respuesta al evento, lo que les permite responder dinámicamente a cambios en el sistema.</a:t>
          </a:r>
          <a:endParaRPr lang="en-US" sz="800" kern="1200"/>
        </a:p>
      </dsp:txBody>
      <dsp:txXfrm rot="-5400000">
        <a:off x="3220754" y="1202981"/>
        <a:ext cx="5686345" cy="729075"/>
      </dsp:txXfrm>
    </dsp:sp>
    <dsp:sp modelId="{C62BA263-93E9-4314-B58F-582CD064D07F}">
      <dsp:nvSpPr>
        <dsp:cNvPr id="0" name=""/>
        <dsp:cNvSpPr/>
      </dsp:nvSpPr>
      <dsp:spPr>
        <a:xfrm>
          <a:off x="0" y="1062544"/>
          <a:ext cx="3220754" cy="10099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s-ES" sz="2700" b="1" i="0" kern="1200" smtClean="0"/>
            <a:t>Funcionamiento de los Eventos:</a:t>
          </a:r>
          <a:endParaRPr lang="en-US" sz="2700" kern="1200"/>
        </a:p>
      </dsp:txBody>
      <dsp:txXfrm>
        <a:off x="49302" y="1111846"/>
        <a:ext cx="3122150" cy="911343"/>
      </dsp:txXfrm>
    </dsp:sp>
    <dsp:sp modelId="{1AA7494F-7DA0-4C6D-B01F-CA9593ACAC6F}">
      <dsp:nvSpPr>
        <dsp:cNvPr id="0" name=""/>
        <dsp:cNvSpPr/>
      </dsp:nvSpPr>
      <dsp:spPr>
        <a:xfrm rot="5400000">
          <a:off x="5679668" y="-234930"/>
          <a:ext cx="80795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rtl="0">
            <a:lnSpc>
              <a:spcPct val="90000"/>
            </a:lnSpc>
            <a:spcBef>
              <a:spcPct val="0"/>
            </a:spcBef>
            <a:spcAft>
              <a:spcPct val="15000"/>
            </a:spcAft>
            <a:buChar char="••"/>
          </a:pPr>
          <a:r>
            <a:rPr lang="es-ES" sz="800" b="0" i="0" kern="1200" smtClean="0"/>
            <a:t>En una aplicación de interfaz de usuario (UI), un botón puede tener un evento Click asociado.</a:t>
          </a:r>
          <a:endParaRPr lang="en-US" sz="800" kern="1200"/>
        </a:p>
        <a:p>
          <a:pPr marL="57150" lvl="1" indent="-57150" algn="l" defTabSz="355600" rtl="0">
            <a:lnSpc>
              <a:spcPct val="90000"/>
            </a:lnSpc>
            <a:spcBef>
              <a:spcPct val="0"/>
            </a:spcBef>
            <a:spcAft>
              <a:spcPct val="15000"/>
            </a:spcAft>
            <a:buChar char="••"/>
          </a:pPr>
          <a:r>
            <a:rPr lang="es-ES" sz="800" b="0" i="0" kern="1200" smtClean="0"/>
            <a:t>Cuando un usuario hace clic en el botón, se lanza el evento Click.</a:t>
          </a:r>
          <a:endParaRPr lang="en-US" sz="800" kern="1200"/>
        </a:p>
        <a:p>
          <a:pPr marL="57150" lvl="1" indent="-57150" algn="l" defTabSz="355600" rtl="0">
            <a:lnSpc>
              <a:spcPct val="90000"/>
            </a:lnSpc>
            <a:spcBef>
              <a:spcPct val="0"/>
            </a:spcBef>
            <a:spcAft>
              <a:spcPct val="15000"/>
            </a:spcAft>
            <a:buChar char="••"/>
          </a:pPr>
          <a:r>
            <a:rPr lang="es-ES" sz="800" b="0" i="0" kern="1200" smtClean="0"/>
            <a:t>Otros objetos, como el código detrás de la UI, pueden suscribirse al evento Click para realizar acciones específicas, como procesar el clic del botón y ejecutar cierto código en respuesta al evento.</a:t>
          </a:r>
          <a:endParaRPr lang="en-US" sz="800" kern="1200"/>
        </a:p>
      </dsp:txBody>
      <dsp:txXfrm rot="-5400000">
        <a:off x="3220754" y="2263425"/>
        <a:ext cx="5686345" cy="729075"/>
      </dsp:txXfrm>
    </dsp:sp>
    <dsp:sp modelId="{7755795A-2FA9-4D90-BAC3-B7DAE63C9414}">
      <dsp:nvSpPr>
        <dsp:cNvPr id="0" name=""/>
        <dsp:cNvSpPr/>
      </dsp:nvSpPr>
      <dsp:spPr>
        <a:xfrm>
          <a:off x="0" y="2122989"/>
          <a:ext cx="3220754" cy="10099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s-ES" sz="2700" b="1" i="0" kern="1200" smtClean="0"/>
            <a:t>Ejemplo de Uso de Eventos:</a:t>
          </a:r>
          <a:endParaRPr lang="en-US" sz="2700" kern="1200"/>
        </a:p>
      </dsp:txBody>
      <dsp:txXfrm>
        <a:off x="49302" y="2172291"/>
        <a:ext cx="3122150" cy="911343"/>
      </dsp:txXfrm>
    </dsp:sp>
    <dsp:sp modelId="{922357E7-C087-4C69-8AC0-094504E3252E}">
      <dsp:nvSpPr>
        <dsp:cNvPr id="0" name=""/>
        <dsp:cNvSpPr/>
      </dsp:nvSpPr>
      <dsp:spPr>
        <a:xfrm rot="5400000">
          <a:off x="5679668" y="825514"/>
          <a:ext cx="80795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30480" bIns="15240" numCol="1" spcCol="1270" anchor="ctr" anchorCtr="0">
          <a:noAutofit/>
        </a:bodyPr>
        <a:lstStyle/>
        <a:p>
          <a:pPr marL="57150" lvl="1" indent="-57150" algn="l" defTabSz="355600" rtl="0">
            <a:lnSpc>
              <a:spcPct val="90000"/>
            </a:lnSpc>
            <a:spcBef>
              <a:spcPct val="0"/>
            </a:spcBef>
            <a:spcAft>
              <a:spcPct val="15000"/>
            </a:spcAft>
            <a:buChar char="••"/>
          </a:pPr>
          <a:r>
            <a:rPr lang="es-ES" sz="800" b="0" i="0" kern="1200" smtClean="0"/>
            <a:t>C# proporciona mecanismos para manejar eventos de manera fácil y segura.</a:t>
          </a:r>
          <a:endParaRPr lang="en-US" sz="800" kern="1200"/>
        </a:p>
        <a:p>
          <a:pPr marL="57150" lvl="1" indent="-57150" algn="l" defTabSz="355600" rtl="0">
            <a:lnSpc>
              <a:spcPct val="90000"/>
            </a:lnSpc>
            <a:spcBef>
              <a:spcPct val="0"/>
            </a:spcBef>
            <a:spcAft>
              <a:spcPct val="15000"/>
            </a:spcAft>
            <a:buChar char="••"/>
          </a:pPr>
          <a:r>
            <a:rPr lang="es-ES" sz="800" b="0" i="0" kern="1200" smtClean="0"/>
            <a:t>Los eventos pueden ser declarados y lanzados dentro de una clase, y otros objetos pueden suscribirse a ellos utilizando el operador +=.</a:t>
          </a:r>
          <a:endParaRPr lang="en-US" sz="800" kern="1200"/>
        </a:p>
        <a:p>
          <a:pPr marL="57150" lvl="1" indent="-57150" algn="l" defTabSz="355600" rtl="0">
            <a:lnSpc>
              <a:spcPct val="90000"/>
            </a:lnSpc>
            <a:spcBef>
              <a:spcPct val="0"/>
            </a:spcBef>
            <a:spcAft>
              <a:spcPct val="15000"/>
            </a:spcAft>
            <a:buChar char="••"/>
          </a:pPr>
          <a:r>
            <a:rPr lang="es-ES" sz="800" b="0" i="0" kern="1200" smtClean="0"/>
            <a:t>Es importante gestionar adecuadamente la suscripción y desuscripción de eventos para evitar problemas de memoria y fugas de recursos.</a:t>
          </a:r>
          <a:endParaRPr lang="en-US" sz="800" kern="1200"/>
        </a:p>
      </dsp:txBody>
      <dsp:txXfrm rot="-5400000">
        <a:off x="3220754" y="3323870"/>
        <a:ext cx="5686345" cy="729075"/>
      </dsp:txXfrm>
    </dsp:sp>
    <dsp:sp modelId="{27141D49-9B81-4DBA-A2F1-BB16C1B25918}">
      <dsp:nvSpPr>
        <dsp:cNvPr id="0" name=""/>
        <dsp:cNvSpPr/>
      </dsp:nvSpPr>
      <dsp:spPr>
        <a:xfrm>
          <a:off x="0" y="3183433"/>
          <a:ext cx="3220754" cy="10099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s-ES" sz="2700" b="1" i="0" kern="1200" smtClean="0"/>
            <a:t>Gestión de Eventos:</a:t>
          </a:r>
          <a:endParaRPr lang="en-US" sz="2700" kern="1200"/>
        </a:p>
      </dsp:txBody>
      <dsp:txXfrm>
        <a:off x="49302" y="3232735"/>
        <a:ext cx="3122150" cy="9113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A82F8-219F-4940-96F3-5F87DD4502E9}">
      <dsp:nvSpPr>
        <dsp:cNvPr id="0" name=""/>
        <dsp:cNvSpPr/>
      </dsp:nvSpPr>
      <dsp:spPr>
        <a:xfrm>
          <a:off x="1118317" y="894"/>
          <a:ext cx="2096845" cy="125810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s-ES" sz="1300" b="0" i="0" kern="1200" smtClean="0"/>
            <a:t>Proporcionan funcionalidad para manipular los datos de la clase.</a:t>
          </a:r>
          <a:endParaRPr lang="en-US" sz="1300" kern="1200"/>
        </a:p>
      </dsp:txBody>
      <dsp:txXfrm>
        <a:off x="1118317" y="894"/>
        <a:ext cx="2096845" cy="1258107"/>
      </dsp:txXfrm>
    </dsp:sp>
    <dsp:sp modelId="{22BD8686-E50C-4B0E-B0E5-9CAB9E2B7025}">
      <dsp:nvSpPr>
        <dsp:cNvPr id="0" name=""/>
        <dsp:cNvSpPr/>
      </dsp:nvSpPr>
      <dsp:spPr>
        <a:xfrm>
          <a:off x="3424847" y="894"/>
          <a:ext cx="2096845" cy="1258107"/>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0" i="0" kern="1200" smtClean="0"/>
            <a:t>Incluyen métodos, propiedades, constructores, finalizadores, operadores e indexadores.</a:t>
          </a:r>
          <a:endParaRPr lang="en-US" sz="1300" kern="1200"/>
        </a:p>
      </dsp:txBody>
      <dsp:txXfrm>
        <a:off x="3424847" y="894"/>
        <a:ext cx="2096845" cy="1258107"/>
      </dsp:txXfrm>
    </dsp:sp>
    <dsp:sp modelId="{4A2F8A6B-3CD6-4954-AABA-135EEAF0F4F4}">
      <dsp:nvSpPr>
        <dsp:cNvPr id="0" name=""/>
        <dsp:cNvSpPr/>
      </dsp:nvSpPr>
      <dsp:spPr>
        <a:xfrm>
          <a:off x="5731377" y="894"/>
          <a:ext cx="2096845" cy="1258107"/>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s-ES" sz="1300" b="0" i="0" kern="1200" smtClean="0"/>
            <a:t>Los métodos son funciones asociadas con una clase.</a:t>
          </a:r>
          <a:endParaRPr lang="en-US" sz="1300" kern="1200"/>
        </a:p>
      </dsp:txBody>
      <dsp:txXfrm>
        <a:off x="5731377" y="894"/>
        <a:ext cx="2096845" cy="1258107"/>
      </dsp:txXfrm>
    </dsp:sp>
    <dsp:sp modelId="{3D319F14-8CAF-41E5-B377-3F09E295A8C2}">
      <dsp:nvSpPr>
        <dsp:cNvPr id="0" name=""/>
        <dsp:cNvSpPr/>
      </dsp:nvSpPr>
      <dsp:spPr>
        <a:xfrm>
          <a:off x="1118317" y="1468686"/>
          <a:ext cx="2096845" cy="1258107"/>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s-ES" sz="1300" b="0" i="0" kern="1200" smtClean="0"/>
            <a:t>Las propiedades permiten el acceso a los datos de la clase de manera controlada.</a:t>
          </a:r>
          <a:endParaRPr lang="en-US" sz="1300" kern="1200"/>
        </a:p>
      </dsp:txBody>
      <dsp:txXfrm>
        <a:off x="1118317" y="1468686"/>
        <a:ext cx="2096845" cy="1258107"/>
      </dsp:txXfrm>
    </dsp:sp>
    <dsp:sp modelId="{CA80E632-F69A-45A7-8185-C965E1FED92C}">
      <dsp:nvSpPr>
        <dsp:cNvPr id="0" name=""/>
        <dsp:cNvSpPr/>
      </dsp:nvSpPr>
      <dsp:spPr>
        <a:xfrm>
          <a:off x="3424847" y="1468686"/>
          <a:ext cx="2096845" cy="1258107"/>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s-ES" sz="1300" b="0" i="0" kern="1200" smtClean="0"/>
            <a:t>Los constructores son funciones especiales que se llaman automáticamente al instanciar un objeto.</a:t>
          </a:r>
          <a:endParaRPr lang="en-US" sz="1300" kern="1200"/>
        </a:p>
      </dsp:txBody>
      <dsp:txXfrm>
        <a:off x="3424847" y="1468686"/>
        <a:ext cx="2096845" cy="1258107"/>
      </dsp:txXfrm>
    </dsp:sp>
    <dsp:sp modelId="{927C8DC3-F494-4B22-9833-C9CB5EAD2BCF}">
      <dsp:nvSpPr>
        <dsp:cNvPr id="0" name=""/>
        <dsp:cNvSpPr/>
      </dsp:nvSpPr>
      <dsp:spPr>
        <a:xfrm>
          <a:off x="5731377" y="1468686"/>
          <a:ext cx="2096845" cy="125810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s-ES" sz="1300" b="0" i="0" kern="1200" smtClean="0"/>
            <a:t>Los finalizadores se llaman cuando el objeto ya no es necesario.</a:t>
          </a:r>
          <a:endParaRPr lang="en-US" sz="1300" kern="1200"/>
        </a:p>
      </dsp:txBody>
      <dsp:txXfrm>
        <a:off x="5731377" y="1468686"/>
        <a:ext cx="2096845" cy="1258107"/>
      </dsp:txXfrm>
    </dsp:sp>
    <dsp:sp modelId="{C4D2D1DB-76A3-44E0-863A-DBF159068345}">
      <dsp:nvSpPr>
        <dsp:cNvPr id="0" name=""/>
        <dsp:cNvSpPr/>
      </dsp:nvSpPr>
      <dsp:spPr>
        <a:xfrm>
          <a:off x="2271582" y="2936478"/>
          <a:ext cx="2096845" cy="1258107"/>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s-ES" sz="1300" b="0" i="0" kern="1200" smtClean="0"/>
            <a:t>Los operadores definen acciones como la suma o la resta.</a:t>
          </a:r>
          <a:endParaRPr lang="en-US" sz="1300" kern="1200"/>
        </a:p>
      </dsp:txBody>
      <dsp:txXfrm>
        <a:off x="2271582" y="2936478"/>
        <a:ext cx="2096845" cy="1258107"/>
      </dsp:txXfrm>
    </dsp:sp>
    <dsp:sp modelId="{8E13FB89-D45A-4D28-A66E-59D966F3E6A9}">
      <dsp:nvSpPr>
        <dsp:cNvPr id="0" name=""/>
        <dsp:cNvSpPr/>
      </dsp:nvSpPr>
      <dsp:spPr>
        <a:xfrm>
          <a:off x="4578112" y="2936478"/>
          <a:ext cx="2096845" cy="1258107"/>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s-ES" sz="1300" b="0" i="0" kern="1200" smtClean="0"/>
            <a:t>Los indexadores permiten que los objetos se indexen como un array o colección.</a:t>
          </a:r>
          <a:endParaRPr lang="en-US" sz="1300" kern="1200"/>
        </a:p>
      </dsp:txBody>
      <dsp:txXfrm>
        <a:off x="4578112" y="2936478"/>
        <a:ext cx="2096845" cy="12581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17A6C-2248-487F-ADC9-99188CB0E79A}">
      <dsp:nvSpPr>
        <dsp:cNvPr id="0" name=""/>
        <dsp:cNvSpPr/>
      </dsp:nvSpPr>
      <dsp:spPr>
        <a:xfrm>
          <a:off x="357861" y="949601"/>
          <a:ext cx="8588679" cy="2683962"/>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17937" tIns="95250" rIns="95250" bIns="95250" numCol="1" spcCol="1270" anchor="ctr" anchorCtr="0">
          <a:noAutofit/>
        </a:bodyPr>
        <a:lstStyle/>
        <a:p>
          <a:pPr lvl="0" algn="l" defTabSz="1111250" rtl="0">
            <a:lnSpc>
              <a:spcPct val="90000"/>
            </a:lnSpc>
            <a:spcBef>
              <a:spcPct val="0"/>
            </a:spcBef>
            <a:spcAft>
              <a:spcPct val="35000"/>
            </a:spcAft>
          </a:pPr>
          <a:r>
            <a:rPr lang="es-ES" sz="2500" b="0" i="0" kern="1200" dirty="0" smtClean="0"/>
            <a:t>En C#, todos los métodos deben estar asociados con una clase o una estructura, a diferencia de otros lenguajes como Visual Basic, C y C++ donde se pueden definir funciones globales no asociadas a una clase específica.</a:t>
          </a:r>
          <a:endParaRPr lang="en-US" sz="2500" kern="1200" dirty="0"/>
        </a:p>
      </dsp:txBody>
      <dsp:txXfrm>
        <a:off x="357861" y="949601"/>
        <a:ext cx="8588679" cy="2683962"/>
      </dsp:txXfrm>
    </dsp:sp>
    <dsp:sp modelId="{DDDCCEBB-3461-45F9-BE4C-877048031317}">
      <dsp:nvSpPr>
        <dsp:cNvPr id="0" name=""/>
        <dsp:cNvSpPr/>
      </dsp:nvSpPr>
      <dsp:spPr>
        <a:xfrm>
          <a:off x="0" y="561917"/>
          <a:ext cx="1878773" cy="28181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54AD1-5FF8-4D1F-9FD6-56B60A2DF044}">
      <dsp:nvSpPr>
        <dsp:cNvPr id="0" name=""/>
        <dsp:cNvSpPr/>
      </dsp:nvSpPr>
      <dsp:spPr>
        <a:xfrm>
          <a:off x="1092" y="819975"/>
          <a:ext cx="4259217" cy="2555530"/>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s-ES" sz="2100" b="0" i="0" kern="1200" smtClean="0"/>
            <a:t>- En terminología oficial de C#, se hace una distinción entre funciones y métodos.</a:t>
          </a:r>
          <a:endParaRPr lang="en-US" sz="2100" kern="1200"/>
        </a:p>
      </dsp:txBody>
      <dsp:txXfrm>
        <a:off x="1092" y="819975"/>
        <a:ext cx="4259217" cy="2555530"/>
      </dsp:txXfrm>
    </dsp:sp>
    <dsp:sp modelId="{BD546F25-AD19-49E4-9B23-8D3C8C18A639}">
      <dsp:nvSpPr>
        <dsp:cNvPr id="0" name=""/>
        <dsp:cNvSpPr/>
      </dsp:nvSpPr>
      <dsp:spPr>
        <a:xfrm>
          <a:off x="4686231" y="819975"/>
          <a:ext cx="4259217" cy="2555530"/>
        </a:xfrm>
        <a:prstGeom prst="rect">
          <a:avLst/>
        </a:prstGeom>
        <a:gradFill rotWithShape="0">
          <a:gsLst>
            <a:gs pos="0">
              <a:schemeClr val="accent3">
                <a:hueOff val="428568"/>
                <a:satOff val="-48092"/>
                <a:lumOff val="8236"/>
                <a:alphaOff val="0"/>
                <a:tint val="98000"/>
                <a:lumMod val="114000"/>
              </a:schemeClr>
            </a:gs>
            <a:gs pos="100000">
              <a:schemeClr val="accent3">
                <a:hueOff val="428568"/>
                <a:satOff val="-48092"/>
                <a:lumOff val="8236"/>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s-ES" sz="2100" b="0" i="0" kern="1200" smtClean="0"/>
            <a:t>- El término "miembro de función" incluye no solo métodos, sino también otros miembros no de datos de una clase o estructura, como indexadores, operadores, constructores, destructores y propiedades.</a:t>
          </a:r>
          <a:endParaRPr lang="en-US" sz="2100" kern="1200"/>
        </a:p>
      </dsp:txBody>
      <dsp:txXfrm>
        <a:off x="4686231" y="819975"/>
        <a:ext cx="4259217" cy="255553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38669-5094-4A2F-AA28-1C2FEA7C91CF}">
      <dsp:nvSpPr>
        <dsp:cNvPr id="0" name=""/>
        <dsp:cNvSpPr/>
      </dsp:nvSpPr>
      <dsp:spPr>
        <a:xfrm>
          <a:off x="1088175" y="2205"/>
          <a:ext cx="3223900" cy="1934340"/>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s-ES" sz="1500" b="0" i="0" kern="1200" smtClean="0"/>
            <a:t>- La sintaxis para definir un método en C# es similar a la de lenguajes como C++ y Java.</a:t>
          </a:r>
          <a:endParaRPr lang="en-US" sz="1500" kern="1200"/>
        </a:p>
      </dsp:txBody>
      <dsp:txXfrm>
        <a:off x="1088175" y="2205"/>
        <a:ext cx="3223900" cy="1934340"/>
      </dsp:txXfrm>
    </dsp:sp>
    <dsp:sp modelId="{98A32836-B237-4761-B082-CF214FC2F7F8}">
      <dsp:nvSpPr>
        <dsp:cNvPr id="0" name=""/>
        <dsp:cNvSpPr/>
      </dsp:nvSpPr>
      <dsp:spPr>
        <a:xfrm>
          <a:off x="4634465" y="2205"/>
          <a:ext cx="3223900" cy="1934340"/>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0" i="0" kern="1200" smtClean="0"/>
            <a:t>- Cada método se declara por separado como público o privado.</a:t>
          </a:r>
          <a:endParaRPr lang="en-US" sz="1500" kern="1200"/>
        </a:p>
      </dsp:txBody>
      <dsp:txXfrm>
        <a:off x="4634465" y="2205"/>
        <a:ext cx="3223900" cy="1934340"/>
      </dsp:txXfrm>
    </dsp:sp>
    <dsp:sp modelId="{CCB52044-5D45-413A-B46D-8491C13A69E1}">
      <dsp:nvSpPr>
        <dsp:cNvPr id="0" name=""/>
        <dsp:cNvSpPr/>
      </dsp:nvSpPr>
      <dsp:spPr>
        <a:xfrm>
          <a:off x="1088175" y="2258935"/>
          <a:ext cx="3223900" cy="1934340"/>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s-ES" sz="1500" b="0" i="0" kern="1200" smtClean="0"/>
            <a:t>- Todos los métodos en C# se declaran y definen dentro de la definición de la clase.</a:t>
          </a:r>
          <a:endParaRPr lang="en-US" sz="1500" kern="1200"/>
        </a:p>
      </dsp:txBody>
      <dsp:txXfrm>
        <a:off x="1088175" y="2258935"/>
        <a:ext cx="3223900" cy="1934340"/>
      </dsp:txXfrm>
    </dsp:sp>
    <dsp:sp modelId="{B8C58A55-40F2-4CA4-BBDB-DCD551205F4E}">
      <dsp:nvSpPr>
        <dsp:cNvPr id="0" name=""/>
        <dsp:cNvSpPr/>
      </dsp:nvSpPr>
      <dsp:spPr>
        <a:xfrm>
          <a:off x="4634465" y="2258935"/>
          <a:ext cx="3223900" cy="1934340"/>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s-ES" sz="1500" b="0" i="0" kern="1200" smtClean="0"/>
            <a:t>- La definición de un método incluye modificadores de método (como su accesibilidad), el tipo de retorno, el nombre del método, una lista de argumentos de entrada encerrados en paréntesis y el cuerpo del método encerrado en llaves.</a:t>
          </a:r>
          <a:endParaRPr lang="en-US" sz="1500" kern="1200"/>
        </a:p>
      </dsp:txBody>
      <dsp:txXfrm>
        <a:off x="4634465" y="2258935"/>
        <a:ext cx="3223900" cy="19343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71D2F-AE83-4128-AE04-C2B63E2AC382}">
      <dsp:nvSpPr>
        <dsp:cNvPr id="0" name=""/>
        <dsp:cNvSpPr/>
      </dsp:nvSpPr>
      <dsp:spPr>
        <a:xfrm>
          <a:off x="0" y="13841"/>
          <a:ext cx="4395787" cy="206388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dirty="0" smtClean="0"/>
            <a:t>// Ejemplo de declaración de método</a:t>
          </a:r>
        </a:p>
        <a:p>
          <a:pPr lvl="0" algn="l" defTabSz="622300">
            <a:lnSpc>
              <a:spcPct val="90000"/>
            </a:lnSpc>
            <a:spcBef>
              <a:spcPct val="0"/>
            </a:spcBef>
            <a:spcAft>
              <a:spcPct val="35000"/>
            </a:spcAft>
          </a:pPr>
          <a:r>
            <a:rPr lang="es-ES" sz="1400" b="0" i="0" kern="1200" dirty="0" smtClean="0"/>
            <a:t>[modificadores] </a:t>
          </a:r>
          <a:r>
            <a:rPr lang="es-ES" sz="1400" b="0" i="0" kern="1200" dirty="0" err="1" smtClean="0"/>
            <a:t>tipo_retorno</a:t>
          </a:r>
          <a:r>
            <a:rPr lang="es-ES" sz="1400" b="0" i="0" kern="1200" dirty="0" smtClean="0"/>
            <a:t> </a:t>
          </a:r>
          <a:r>
            <a:rPr lang="es-ES" sz="1400" b="0" i="0" kern="1200" dirty="0" err="1" smtClean="0"/>
            <a:t>NombreMetodo</a:t>
          </a:r>
          <a:r>
            <a:rPr lang="es-ES" sz="1400" b="0" i="0" kern="1200" dirty="0" smtClean="0"/>
            <a:t>([parámetros])</a:t>
          </a:r>
        </a:p>
        <a:p>
          <a:pPr lvl="0" algn="l" defTabSz="622300">
            <a:lnSpc>
              <a:spcPct val="90000"/>
            </a:lnSpc>
            <a:spcBef>
              <a:spcPct val="0"/>
            </a:spcBef>
            <a:spcAft>
              <a:spcPct val="35000"/>
            </a:spcAft>
          </a:pPr>
          <a:r>
            <a:rPr lang="es-ES" sz="1400" b="0" i="0" kern="1200" dirty="0" smtClean="0"/>
            <a:t>{</a:t>
          </a:r>
        </a:p>
        <a:p>
          <a:pPr lvl="0" algn="l" defTabSz="622300">
            <a:lnSpc>
              <a:spcPct val="90000"/>
            </a:lnSpc>
            <a:spcBef>
              <a:spcPct val="0"/>
            </a:spcBef>
            <a:spcAft>
              <a:spcPct val="35000"/>
            </a:spcAft>
          </a:pPr>
          <a:r>
            <a:rPr lang="es-ES" sz="1400" b="0" i="0" kern="1200" dirty="0" smtClean="0"/>
            <a:t> // Cuerpo del método</a:t>
          </a:r>
        </a:p>
        <a:p>
          <a:pPr lvl="0" algn="l" defTabSz="622300">
            <a:lnSpc>
              <a:spcPct val="90000"/>
            </a:lnSpc>
            <a:spcBef>
              <a:spcPct val="0"/>
            </a:spcBef>
            <a:spcAft>
              <a:spcPct val="35000"/>
            </a:spcAft>
          </a:pPr>
          <a:r>
            <a:rPr lang="es-ES" sz="1400" b="0" i="0" kern="1200" dirty="0" smtClean="0"/>
            <a:t>}</a:t>
          </a:r>
        </a:p>
        <a:p>
          <a:pPr lvl="0" algn="l" defTabSz="622300" rtl="0">
            <a:lnSpc>
              <a:spcPct val="90000"/>
            </a:lnSpc>
            <a:spcBef>
              <a:spcPct val="0"/>
            </a:spcBef>
            <a:spcAft>
              <a:spcPct val="35000"/>
            </a:spcAft>
          </a:pPr>
          <a:endParaRPr lang="en-US" sz="1400" kern="1200" dirty="0"/>
        </a:p>
      </dsp:txBody>
      <dsp:txXfrm>
        <a:off x="100750" y="114591"/>
        <a:ext cx="4194287" cy="1862380"/>
      </dsp:txXfrm>
    </dsp:sp>
    <dsp:sp modelId="{51DB09A0-FD44-442C-AEB6-2601BD0F3A40}">
      <dsp:nvSpPr>
        <dsp:cNvPr id="0" name=""/>
        <dsp:cNvSpPr/>
      </dsp:nvSpPr>
      <dsp:spPr>
        <a:xfrm>
          <a:off x="0" y="2118041"/>
          <a:ext cx="4395787" cy="206388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dirty="0" smtClean="0"/>
            <a:t>// Ejemplo de método que devuelve un valor booleano</a:t>
          </a:r>
        </a:p>
        <a:p>
          <a:pPr lvl="0" algn="l" defTabSz="622300">
            <a:lnSpc>
              <a:spcPct val="90000"/>
            </a:lnSpc>
            <a:spcBef>
              <a:spcPct val="0"/>
            </a:spcBef>
            <a:spcAft>
              <a:spcPct val="35000"/>
            </a:spcAft>
          </a:pPr>
          <a:r>
            <a:rPr lang="es-ES" sz="1400" b="0" i="0" kern="1200" dirty="0" err="1" smtClean="0"/>
            <a:t>public</a:t>
          </a:r>
          <a:r>
            <a:rPr lang="es-ES" sz="1400" b="0" i="0" kern="1200" dirty="0" smtClean="0"/>
            <a:t> </a:t>
          </a:r>
          <a:r>
            <a:rPr lang="es-ES" sz="1400" b="0" i="0" kern="1200" dirty="0" err="1" smtClean="0"/>
            <a:t>bool</a:t>
          </a:r>
          <a:r>
            <a:rPr lang="es-ES" sz="1400" b="0" i="0" kern="1200" dirty="0" smtClean="0"/>
            <a:t> </a:t>
          </a:r>
          <a:r>
            <a:rPr lang="es-ES" sz="1400" b="0" i="0" kern="1200" dirty="0" err="1" smtClean="0"/>
            <a:t>EsCuadrado</a:t>
          </a:r>
          <a:r>
            <a:rPr lang="es-ES" sz="1400" b="0" i="0" kern="1200" dirty="0" smtClean="0"/>
            <a:t>(</a:t>
          </a:r>
          <a:r>
            <a:rPr lang="es-ES" sz="1400" b="0" i="0" kern="1200" dirty="0" err="1" smtClean="0"/>
            <a:t>Rectangulo</a:t>
          </a:r>
          <a:r>
            <a:rPr lang="es-ES" sz="1400" b="0" i="0" kern="1200" dirty="0" smtClean="0"/>
            <a:t> </a:t>
          </a:r>
          <a:r>
            <a:rPr lang="es-ES" sz="1400" b="0" i="0" kern="1200" dirty="0" err="1" smtClean="0"/>
            <a:t>rect</a:t>
          </a:r>
          <a:r>
            <a:rPr lang="es-ES" sz="1400" b="0" i="0" kern="1200" dirty="0" smtClean="0"/>
            <a:t>)</a:t>
          </a:r>
        </a:p>
        <a:p>
          <a:pPr lvl="0" algn="l" defTabSz="622300">
            <a:lnSpc>
              <a:spcPct val="90000"/>
            </a:lnSpc>
            <a:spcBef>
              <a:spcPct val="0"/>
            </a:spcBef>
            <a:spcAft>
              <a:spcPct val="35000"/>
            </a:spcAft>
          </a:pPr>
          <a:r>
            <a:rPr lang="es-ES" sz="1400" b="0" i="0" kern="1200" dirty="0" smtClean="0"/>
            <a:t>{</a:t>
          </a:r>
        </a:p>
        <a:p>
          <a:pPr lvl="0" algn="l" defTabSz="622300">
            <a:lnSpc>
              <a:spcPct val="90000"/>
            </a:lnSpc>
            <a:spcBef>
              <a:spcPct val="0"/>
            </a:spcBef>
            <a:spcAft>
              <a:spcPct val="35000"/>
            </a:spcAft>
          </a:pPr>
          <a:r>
            <a:rPr lang="es-ES" sz="1400" b="0" i="0" kern="1200" dirty="0" smtClean="0"/>
            <a:t> </a:t>
          </a:r>
          <a:r>
            <a:rPr lang="es-ES" sz="1400" b="0" i="0" kern="1200" dirty="0" err="1" smtClean="0"/>
            <a:t>return</a:t>
          </a:r>
          <a:r>
            <a:rPr lang="es-ES" sz="1400" b="0" i="0" kern="1200" dirty="0" smtClean="0"/>
            <a:t> (</a:t>
          </a:r>
          <a:r>
            <a:rPr lang="es-ES" sz="1400" b="0" i="0" kern="1200" dirty="0" err="1" smtClean="0"/>
            <a:t>rect.Altura</a:t>
          </a:r>
          <a:r>
            <a:rPr lang="es-ES" sz="1400" b="0" i="0" kern="1200" dirty="0" smtClean="0"/>
            <a:t> == </a:t>
          </a:r>
          <a:r>
            <a:rPr lang="es-ES" sz="1400" b="0" i="0" kern="1200" dirty="0" err="1" smtClean="0"/>
            <a:t>rect.Anchura</a:t>
          </a:r>
          <a:r>
            <a:rPr lang="es-ES" sz="1400" b="0" i="0" kern="1200" dirty="0" smtClean="0"/>
            <a:t>);</a:t>
          </a:r>
        </a:p>
        <a:p>
          <a:pPr lvl="0" algn="l" defTabSz="622300">
            <a:lnSpc>
              <a:spcPct val="90000"/>
            </a:lnSpc>
            <a:spcBef>
              <a:spcPct val="0"/>
            </a:spcBef>
            <a:spcAft>
              <a:spcPct val="35000"/>
            </a:spcAft>
          </a:pPr>
          <a:r>
            <a:rPr lang="es-ES" sz="1400" b="0" i="0" kern="1200" dirty="0" smtClean="0"/>
            <a:t>}</a:t>
          </a:r>
        </a:p>
        <a:p>
          <a:pPr lvl="0" algn="l" defTabSz="622300" rtl="0">
            <a:lnSpc>
              <a:spcPct val="90000"/>
            </a:lnSpc>
            <a:spcBef>
              <a:spcPct val="0"/>
            </a:spcBef>
            <a:spcAft>
              <a:spcPct val="35000"/>
            </a:spcAft>
          </a:pPr>
          <a:endParaRPr lang="en-US" sz="1400" kern="1200" dirty="0"/>
        </a:p>
      </dsp:txBody>
      <dsp:txXfrm>
        <a:off x="100750" y="2218791"/>
        <a:ext cx="4194287" cy="18623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3346-5AD6-412B-A4FC-4CC5E332E894}">
      <dsp:nvSpPr>
        <dsp:cNvPr id="0" name=""/>
        <dsp:cNvSpPr/>
      </dsp:nvSpPr>
      <dsp:spPr>
        <a:xfrm>
          <a:off x="0" y="111122"/>
          <a:ext cx="4396341" cy="3978000"/>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s-ES" sz="2500" b="0" i="0" kern="1200" dirty="0" smtClean="0"/>
            <a:t>// Ejemplo de método que no devuelve nada</a:t>
          </a:r>
        </a:p>
        <a:p>
          <a:pPr lvl="0" algn="l" defTabSz="1111250">
            <a:lnSpc>
              <a:spcPct val="90000"/>
            </a:lnSpc>
            <a:spcBef>
              <a:spcPct val="0"/>
            </a:spcBef>
            <a:spcAft>
              <a:spcPct val="35000"/>
            </a:spcAft>
          </a:pPr>
          <a:r>
            <a:rPr lang="es-ES" sz="2500" b="0" i="0" kern="1200" dirty="0" err="1" smtClean="0"/>
            <a:t>public</a:t>
          </a:r>
          <a:r>
            <a:rPr lang="es-ES" sz="2500" b="0" i="0" kern="1200" dirty="0" smtClean="0"/>
            <a:t> </a:t>
          </a:r>
          <a:r>
            <a:rPr lang="es-ES" sz="2500" b="0" i="0" kern="1200" dirty="0" err="1" smtClean="0"/>
            <a:t>void</a:t>
          </a:r>
          <a:r>
            <a:rPr lang="es-ES" sz="2500" b="0" i="0" kern="1200" dirty="0" smtClean="0"/>
            <a:t> Saludar(</a:t>
          </a:r>
          <a:r>
            <a:rPr lang="es-ES" sz="2500" b="0" i="0" kern="1200" dirty="0" err="1" smtClean="0"/>
            <a:t>string</a:t>
          </a:r>
          <a:r>
            <a:rPr lang="es-ES" sz="2500" b="0" i="0" kern="1200" dirty="0" smtClean="0"/>
            <a:t> nombre)</a:t>
          </a:r>
        </a:p>
        <a:p>
          <a:pPr lvl="0" algn="l" defTabSz="1111250">
            <a:lnSpc>
              <a:spcPct val="90000"/>
            </a:lnSpc>
            <a:spcBef>
              <a:spcPct val="0"/>
            </a:spcBef>
            <a:spcAft>
              <a:spcPct val="35000"/>
            </a:spcAft>
          </a:pPr>
          <a:r>
            <a:rPr lang="es-ES" sz="2500" b="0" i="0" kern="1200" dirty="0" smtClean="0"/>
            <a:t>{</a:t>
          </a:r>
        </a:p>
        <a:p>
          <a:pPr lvl="0" algn="l" defTabSz="1111250">
            <a:lnSpc>
              <a:spcPct val="90000"/>
            </a:lnSpc>
            <a:spcBef>
              <a:spcPct val="0"/>
            </a:spcBef>
            <a:spcAft>
              <a:spcPct val="35000"/>
            </a:spcAft>
          </a:pPr>
          <a:r>
            <a:rPr lang="es-ES" sz="2500" b="0" i="0" kern="1200" dirty="0" err="1" smtClean="0"/>
            <a:t>Console.WriteLine</a:t>
          </a:r>
          <a:r>
            <a:rPr lang="es-ES" sz="2500" b="0" i="0" kern="1200" dirty="0" smtClean="0"/>
            <a:t>("Hola, " + nombre + "!");</a:t>
          </a:r>
        </a:p>
        <a:p>
          <a:pPr lvl="0" algn="l" defTabSz="1111250">
            <a:lnSpc>
              <a:spcPct val="90000"/>
            </a:lnSpc>
            <a:spcBef>
              <a:spcPct val="0"/>
            </a:spcBef>
            <a:spcAft>
              <a:spcPct val="35000"/>
            </a:spcAft>
          </a:pPr>
          <a:r>
            <a:rPr lang="es-ES" sz="2500" b="0" i="0" kern="1200" dirty="0" smtClean="0"/>
            <a:t>}</a:t>
          </a:r>
          <a:endParaRPr lang="en-US" sz="2500" kern="1200" dirty="0"/>
        </a:p>
      </dsp:txBody>
      <dsp:txXfrm>
        <a:off x="194190" y="305312"/>
        <a:ext cx="4007961" cy="35896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650DD-031D-4203-B2A4-303044FA7426}">
      <dsp:nvSpPr>
        <dsp:cNvPr id="0" name=""/>
        <dsp:cNvSpPr/>
      </dsp:nvSpPr>
      <dsp:spPr>
        <a:xfrm>
          <a:off x="0" y="448712"/>
          <a:ext cx="8946541" cy="106287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s-ES" sz="1900" b="0" i="0" kern="1200" smtClean="0"/>
            <a:t>En C#, los parámetros pueden ser pasados a los métodos por referencia o por valor.</a:t>
          </a:r>
          <a:endParaRPr lang="en-US" sz="1900" kern="1200"/>
        </a:p>
      </dsp:txBody>
      <dsp:txXfrm>
        <a:off x="51885" y="500597"/>
        <a:ext cx="8842771" cy="959101"/>
      </dsp:txXfrm>
    </dsp:sp>
    <dsp:sp modelId="{F8227E7B-74B9-40B0-9210-26BF2CBB67EC}">
      <dsp:nvSpPr>
        <dsp:cNvPr id="0" name=""/>
        <dsp:cNvSpPr/>
      </dsp:nvSpPr>
      <dsp:spPr>
        <a:xfrm>
          <a:off x="0" y="1566304"/>
          <a:ext cx="8946541" cy="106287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s-ES" sz="1900" b="0" i="0" kern="1200" smtClean="0"/>
            <a:t>Cuando se pasa una variable por referencia, el método llamado recibe la variable actual, lo que significa que cualquier cambio realizado en la variable dentro del método persistirá después de que el método salga.</a:t>
          </a:r>
          <a:endParaRPr lang="en-US" sz="1900" kern="1200"/>
        </a:p>
      </dsp:txBody>
      <dsp:txXfrm>
        <a:off x="51885" y="1618189"/>
        <a:ext cx="8842771" cy="959101"/>
      </dsp:txXfrm>
    </dsp:sp>
    <dsp:sp modelId="{3220E89B-E496-4CEB-A39A-659C28D9900B}">
      <dsp:nvSpPr>
        <dsp:cNvPr id="0" name=""/>
        <dsp:cNvSpPr/>
      </dsp:nvSpPr>
      <dsp:spPr>
        <a:xfrm>
          <a:off x="0" y="2683896"/>
          <a:ext cx="8946541" cy="106287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s-ES" sz="1900" b="0" i="0" kern="1200" smtClean="0"/>
            <a:t>Por otro lado, cuando se pasa una variable por valor, el método llamado recibe una copia idéntica de la variable, lo que significa que cualquier cambio realizado se perderá cuando el método salga.</a:t>
          </a:r>
          <a:endParaRPr lang="en-US" sz="1900" kern="1200"/>
        </a:p>
      </dsp:txBody>
      <dsp:txXfrm>
        <a:off x="51885" y="2735781"/>
        <a:ext cx="8842771" cy="95910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84A4D-8005-4A41-AA6A-92ABE5A24549}">
      <dsp:nvSpPr>
        <dsp:cNvPr id="0" name=""/>
        <dsp:cNvSpPr/>
      </dsp:nvSpPr>
      <dsp:spPr>
        <a:xfrm>
          <a:off x="0" y="448712"/>
          <a:ext cx="8946541" cy="106287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s-ES" sz="1900" b="0" i="0" kern="1200" smtClean="0"/>
            <a:t>En C#, todos los parámetros se pasan por valor a menos que se especifique lo contrario. Esto es contrario a Visual Basic pero similar a C++.</a:t>
          </a:r>
          <a:endParaRPr lang="en-US" sz="1900" kern="1200"/>
        </a:p>
      </dsp:txBody>
      <dsp:txXfrm>
        <a:off x="51885" y="500597"/>
        <a:ext cx="8842771" cy="959101"/>
      </dsp:txXfrm>
    </dsp:sp>
    <dsp:sp modelId="{E97DD4BE-19F2-413B-B6E6-DC2548FF487D}">
      <dsp:nvSpPr>
        <dsp:cNvPr id="0" name=""/>
        <dsp:cNvSpPr/>
      </dsp:nvSpPr>
      <dsp:spPr>
        <a:xfrm>
          <a:off x="0" y="1566304"/>
          <a:ext cx="8946541" cy="106287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s-ES" sz="1900" b="0" i="0" kern="1200" smtClean="0"/>
            <a:t>Es importante entender que para tipos de datos por referencia, solo se copia la referencia a un objeto, no el objeto en sí mismo. Por lo tanto, los cambios realizados en el objeto subyacente persistirán.</a:t>
          </a:r>
          <a:endParaRPr lang="en-US" sz="1900" kern="1200"/>
        </a:p>
      </dsp:txBody>
      <dsp:txXfrm>
        <a:off x="51885" y="1618189"/>
        <a:ext cx="8842771" cy="959101"/>
      </dsp:txXfrm>
    </dsp:sp>
    <dsp:sp modelId="{B42E6347-5DE4-4598-9C67-3F8F5D28FEFB}">
      <dsp:nvSpPr>
        <dsp:cNvPr id="0" name=""/>
        <dsp:cNvSpPr/>
      </dsp:nvSpPr>
      <dsp:spPr>
        <a:xfrm>
          <a:off x="0" y="2683896"/>
          <a:ext cx="8946541" cy="106287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s-ES" sz="1900" b="0" i="0" kern="1200" smtClean="0"/>
            <a:t>Para tipos de datos por valor, se pasa una copia de los datos mismos al método. Por ejemplo, un int se pasa por valor a un método, y cualquier cambio realizado al valor de ese int no cambiará el valor del int original.</a:t>
          </a:r>
          <a:endParaRPr lang="en-US" sz="1900" kern="1200"/>
        </a:p>
      </dsp:txBody>
      <dsp:txXfrm>
        <a:off x="51885" y="2735781"/>
        <a:ext cx="8842771" cy="95910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4238F-0CFD-4B06-B9A7-7227224A7CB3}">
      <dsp:nvSpPr>
        <dsp:cNvPr id="0" name=""/>
        <dsp:cNvSpPr/>
      </dsp:nvSpPr>
      <dsp:spPr>
        <a:xfrm>
          <a:off x="0" y="448712"/>
          <a:ext cx="8946541" cy="106287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s-ES" sz="1900" b="0" i="0" kern="1200" smtClean="0"/>
            <a:t>Se puede forzar que los parámetros se pasen por referencia utilizando la palabra clave ref.</a:t>
          </a:r>
          <a:endParaRPr lang="en-US" sz="1900" kern="1200"/>
        </a:p>
      </dsp:txBody>
      <dsp:txXfrm>
        <a:off x="51885" y="500597"/>
        <a:ext cx="8842771" cy="959101"/>
      </dsp:txXfrm>
    </dsp:sp>
    <dsp:sp modelId="{11572FB0-E0C2-4059-9051-184E9BBAA6E4}">
      <dsp:nvSpPr>
        <dsp:cNvPr id="0" name=""/>
        <dsp:cNvSpPr/>
      </dsp:nvSpPr>
      <dsp:spPr>
        <a:xfrm>
          <a:off x="0" y="1566304"/>
          <a:ext cx="8946541" cy="106287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s-ES" sz="1900" b="0" i="0" kern="1200" smtClean="0"/>
            <a:t>Si un parámetro se pasa a un método y si el argumento de entrada para ese método está precedido por la palabra clave ref, cualquier cambio que el método realice en la variable afectará el valor del objeto original.</a:t>
          </a:r>
          <a:endParaRPr lang="en-US" sz="1900" kern="1200"/>
        </a:p>
      </dsp:txBody>
      <dsp:txXfrm>
        <a:off x="51885" y="1618189"/>
        <a:ext cx="8842771" cy="959101"/>
      </dsp:txXfrm>
    </dsp:sp>
    <dsp:sp modelId="{DB352B47-E50D-4868-9AA8-D961928684DA}">
      <dsp:nvSpPr>
        <dsp:cNvPr id="0" name=""/>
        <dsp:cNvSpPr/>
      </dsp:nvSpPr>
      <dsp:spPr>
        <a:xfrm>
          <a:off x="0" y="2683896"/>
          <a:ext cx="8946541" cy="106287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s-ES" sz="1900" b="0" i="0" kern="1200" smtClean="0"/>
            <a:t>Es necesario agregar la palabra clave ref al invocar el método para que funcione correctamente.</a:t>
          </a:r>
          <a:endParaRPr lang="en-US" sz="1900" kern="1200"/>
        </a:p>
      </dsp:txBody>
      <dsp:txXfrm>
        <a:off x="51885" y="2735781"/>
        <a:ext cx="8842771" cy="959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2763B-3F00-4BDE-A765-9F27132B5FCC}">
      <dsp:nvSpPr>
        <dsp:cNvPr id="0" name=""/>
        <dsp:cNvSpPr/>
      </dsp:nvSpPr>
      <dsp:spPr>
        <a:xfrm>
          <a:off x="0" y="30531"/>
          <a:ext cx="4396339" cy="10034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 Define la estructura de los objetos (llamados instancias).</a:t>
          </a:r>
          <a:endParaRPr lang="en-US" sz="1400" kern="1200"/>
        </a:p>
      </dsp:txBody>
      <dsp:txXfrm>
        <a:off x="48984" y="79515"/>
        <a:ext cx="4298371" cy="905466"/>
      </dsp:txXfrm>
    </dsp:sp>
    <dsp:sp modelId="{9D1903FC-6F84-481B-8BA5-80178832C4BA}">
      <dsp:nvSpPr>
        <dsp:cNvPr id="0" name=""/>
        <dsp:cNvSpPr/>
      </dsp:nvSpPr>
      <dsp:spPr>
        <a:xfrm>
          <a:off x="0" y="1074286"/>
          <a:ext cx="4396339" cy="10034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 Ejemplo: Una clase que representa un cliente define campos como CustomerID, FirstName, LastName y Address.</a:t>
          </a:r>
          <a:endParaRPr lang="en-US" sz="1400" kern="1200"/>
        </a:p>
      </dsp:txBody>
      <dsp:txXfrm>
        <a:off x="48984" y="1123270"/>
        <a:ext cx="4298371" cy="905466"/>
      </dsp:txXfrm>
    </dsp:sp>
    <dsp:sp modelId="{C9D886AB-6767-46F9-BDBD-D5087FB0AA9A}">
      <dsp:nvSpPr>
        <dsp:cNvPr id="0" name=""/>
        <dsp:cNvSpPr/>
      </dsp:nvSpPr>
      <dsp:spPr>
        <a:xfrm>
          <a:off x="0" y="2118041"/>
          <a:ext cx="4396339" cy="10034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 También define funcionalidad que actúa sobre los datos almacenados en esos campos.</a:t>
          </a:r>
          <a:endParaRPr lang="en-US" sz="1400" kern="1200"/>
        </a:p>
      </dsp:txBody>
      <dsp:txXfrm>
        <a:off x="48984" y="2167025"/>
        <a:ext cx="4298371" cy="905466"/>
      </dsp:txXfrm>
    </dsp:sp>
    <dsp:sp modelId="{400ECFF0-4450-4CC6-BCDF-D14402709F8C}">
      <dsp:nvSpPr>
        <dsp:cNvPr id="0" name=""/>
        <dsp:cNvSpPr/>
      </dsp:nvSpPr>
      <dsp:spPr>
        <a:xfrm>
          <a:off x="0" y="3161796"/>
          <a:ext cx="4396339" cy="10034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 Puedes instanciar un objeto de esta clase para representar un cliente específico, establecer los valores de los campos para esa instancia, y usar su funcionalidad.</a:t>
          </a:r>
          <a:endParaRPr lang="en-US" sz="1400" kern="1200"/>
        </a:p>
      </dsp:txBody>
      <dsp:txXfrm>
        <a:off x="48984" y="3210780"/>
        <a:ext cx="4298371" cy="90546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04AE-1E4A-42BF-8486-830E98165DDE}">
      <dsp:nvSpPr>
        <dsp:cNvPr id="0" name=""/>
        <dsp:cNvSpPr/>
      </dsp:nvSpPr>
      <dsp:spPr>
        <a:xfrm>
          <a:off x="0" y="6860"/>
          <a:ext cx="8946541" cy="13478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s-ES" sz="2400" b="0" i="0" kern="1200" smtClean="0"/>
            <a:t>Similar a ref, pero se usa cuando se espera que el método cambie el valor de la variable sin necesidad de que esté inicializada previamente.</a:t>
          </a:r>
          <a:endParaRPr lang="en-US" sz="2400" kern="1200"/>
        </a:p>
      </dsp:txBody>
      <dsp:txXfrm>
        <a:off x="65796" y="72656"/>
        <a:ext cx="8814949" cy="1216248"/>
      </dsp:txXfrm>
    </dsp:sp>
    <dsp:sp modelId="{5141695A-CF82-4BD8-8836-8ECA71448301}">
      <dsp:nvSpPr>
        <dsp:cNvPr id="0" name=""/>
        <dsp:cNvSpPr/>
      </dsp:nvSpPr>
      <dsp:spPr>
        <a:xfrm>
          <a:off x="0" y="1423820"/>
          <a:ext cx="8946541" cy="13478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s-ES" sz="2400" b="0" i="0" kern="1200" smtClean="0"/>
            <a:t>Si un parámetro de entrada de un método está precedido por la palabra clave out, se puede pasar una variable que no haya sido inicializada.</a:t>
          </a:r>
          <a:endParaRPr lang="en-US" sz="2400" kern="1200"/>
        </a:p>
      </dsp:txBody>
      <dsp:txXfrm>
        <a:off x="65796" y="1489616"/>
        <a:ext cx="8814949" cy="1216248"/>
      </dsp:txXfrm>
    </dsp:sp>
    <dsp:sp modelId="{4E237AB6-2B45-4A4B-B029-D7148C2DF351}">
      <dsp:nvSpPr>
        <dsp:cNvPr id="0" name=""/>
        <dsp:cNvSpPr/>
      </dsp:nvSpPr>
      <dsp:spPr>
        <a:xfrm>
          <a:off x="0" y="2840780"/>
          <a:ext cx="8946541" cy="13478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s-ES" sz="2400" b="0" i="0" kern="1200" smtClean="0"/>
            <a:t>Los cambios realizados en la variable dentro del método persistirán después de que el método salga.</a:t>
          </a:r>
          <a:endParaRPr lang="en-US" sz="2400" kern="1200"/>
        </a:p>
      </dsp:txBody>
      <dsp:txXfrm>
        <a:off x="65796" y="2906576"/>
        <a:ext cx="8814949" cy="121624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15468-6AD6-494E-9B4F-8EBA7838B200}">
      <dsp:nvSpPr>
        <dsp:cNvPr id="0" name=""/>
        <dsp:cNvSpPr/>
      </dsp:nvSpPr>
      <dsp:spPr>
        <a:xfrm>
          <a:off x="808810" y="0"/>
          <a:ext cx="4259217" cy="2555530"/>
        </a:xfrm>
        <a:prstGeom prst="irregularSeal2">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s-ES" sz="1700" b="0" i="0" kern="1200" dirty="0" smtClean="0"/>
            <a:t>En C#, no se admiten parámetros opcionales.</a:t>
          </a:r>
          <a:endParaRPr lang="en-US" sz="1700" kern="1200" dirty="0"/>
        </a:p>
      </dsp:txBody>
      <dsp:txXfrm>
        <a:off x="1868093" y="755064"/>
        <a:ext cx="1827520" cy="1130231"/>
      </dsp:txXfrm>
    </dsp:sp>
    <dsp:sp modelId="{85E9A822-A8DD-4C0E-9ED2-9F49F53980C7}">
      <dsp:nvSpPr>
        <dsp:cNvPr id="0" name=""/>
        <dsp:cNvSpPr/>
      </dsp:nvSpPr>
      <dsp:spPr>
        <a:xfrm>
          <a:off x="4518588" y="819975"/>
          <a:ext cx="4259217" cy="2555530"/>
        </a:xfrm>
        <a:prstGeom prst="cloud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s-ES" sz="1700" b="0" i="0" kern="1200" dirty="0" smtClean="0"/>
            <a:t>Se necesita utilizar la sobrecarga de métodos para lograr el mismo efecto.</a:t>
          </a:r>
          <a:endParaRPr lang="en-US" sz="1700" kern="1200" dirty="0"/>
        </a:p>
      </dsp:txBody>
      <dsp:txXfrm>
        <a:off x="5105611" y="1205907"/>
        <a:ext cx="2782294" cy="166523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B4214-436A-4F95-9845-9933FD349416}">
      <dsp:nvSpPr>
        <dsp:cNvPr id="0" name=""/>
        <dsp:cNvSpPr/>
      </dsp:nvSpPr>
      <dsp:spPr>
        <a:xfrm>
          <a:off x="0" y="73421"/>
          <a:ext cx="4395787" cy="19913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 sz="2300" b="0" i="0" kern="1200" smtClean="0"/>
            <a:t>La sobrecarga de métodos permite definir varios métodos con el mismo nombre pero diferentes listas de parámetros.</a:t>
          </a:r>
          <a:endParaRPr lang="en-US" sz="2300" kern="1200"/>
        </a:p>
      </dsp:txBody>
      <dsp:txXfrm>
        <a:off x="97209" y="170630"/>
        <a:ext cx="4201369" cy="1796922"/>
      </dsp:txXfrm>
    </dsp:sp>
    <dsp:sp modelId="{1E7D2C43-6B1E-40E1-A297-F3CF4BBCC910}">
      <dsp:nvSpPr>
        <dsp:cNvPr id="0" name=""/>
        <dsp:cNvSpPr/>
      </dsp:nvSpPr>
      <dsp:spPr>
        <a:xfrm>
          <a:off x="0" y="2131001"/>
          <a:ext cx="4395787" cy="19913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 sz="2300" b="0" i="0" kern="1200" smtClean="0"/>
            <a:t>Permite crear funciones con el mismo nombre pero con diferentes comportamientos basados en los parámetros proporcionados.</a:t>
          </a:r>
          <a:endParaRPr lang="en-US" sz="2300" kern="1200"/>
        </a:p>
      </dsp:txBody>
      <dsp:txXfrm>
        <a:off x="97209" y="2228210"/>
        <a:ext cx="4201369" cy="179692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9279B-280F-4526-8C27-10E3D3AE158C}">
      <dsp:nvSpPr>
        <dsp:cNvPr id="0" name=""/>
        <dsp:cNvSpPr/>
      </dsp:nvSpPr>
      <dsp:spPr>
        <a:xfrm>
          <a:off x="0" y="168500"/>
          <a:ext cx="8946541" cy="9149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 sz="2300" b="0" i="0" kern="1200" smtClean="0"/>
            <a:t>La sobrecarga de métodos puede llevar a errores sutiles en tiempo de ejecución si se llama a la sobrecarga incorrecta.</a:t>
          </a:r>
          <a:endParaRPr lang="en-US" sz="2300" kern="1200"/>
        </a:p>
      </dsp:txBody>
      <dsp:txXfrm>
        <a:off x="44664" y="213164"/>
        <a:ext cx="8857213" cy="825612"/>
      </dsp:txXfrm>
    </dsp:sp>
    <dsp:sp modelId="{A0569C0F-A32C-4649-966A-5C217AF6DDC9}">
      <dsp:nvSpPr>
        <dsp:cNvPr id="0" name=""/>
        <dsp:cNvSpPr/>
      </dsp:nvSpPr>
      <dsp:spPr>
        <a:xfrm>
          <a:off x="0" y="1149680"/>
          <a:ext cx="8946541" cy="9149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 sz="2300" b="0" i="0" kern="1200" smtClean="0"/>
            <a:t>C# impone algunas diferencias mínimas en los parámetros de los métodos sobrecargados:</a:t>
          </a:r>
          <a:endParaRPr lang="en-US" sz="2300" kern="1200"/>
        </a:p>
      </dsp:txBody>
      <dsp:txXfrm>
        <a:off x="44664" y="1194344"/>
        <a:ext cx="8857213" cy="825612"/>
      </dsp:txXfrm>
    </dsp:sp>
    <dsp:sp modelId="{CFE78D55-7750-48AF-95D0-B781A487696F}">
      <dsp:nvSpPr>
        <dsp:cNvPr id="0" name=""/>
        <dsp:cNvSpPr/>
      </dsp:nvSpPr>
      <dsp:spPr>
        <a:xfrm>
          <a:off x="0" y="2130860"/>
          <a:ext cx="8946541" cy="9149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 sz="2300" b="0" i="0" kern="1200" smtClean="0"/>
            <a:t>Dos métodos no pueden diferir solo en su tipo de retorno.</a:t>
          </a:r>
          <a:endParaRPr lang="en-US" sz="2300" kern="1200"/>
        </a:p>
      </dsp:txBody>
      <dsp:txXfrm>
        <a:off x="44664" y="2175524"/>
        <a:ext cx="8857213" cy="825612"/>
      </dsp:txXfrm>
    </dsp:sp>
    <dsp:sp modelId="{F73FF501-A025-4E29-9226-218667F22525}">
      <dsp:nvSpPr>
        <dsp:cNvPr id="0" name=""/>
        <dsp:cNvSpPr/>
      </dsp:nvSpPr>
      <dsp:spPr>
        <a:xfrm>
          <a:off x="0" y="3112040"/>
          <a:ext cx="8946541" cy="9149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s-ES" sz="2300" b="0" i="0" kern="1200" smtClean="0"/>
            <a:t>Dos métodos no pueden diferir solo porque un parámetro se haya declarado como ref o out.</a:t>
          </a:r>
          <a:endParaRPr lang="en-US" sz="2300" kern="1200"/>
        </a:p>
      </dsp:txBody>
      <dsp:txXfrm>
        <a:off x="44664" y="3156704"/>
        <a:ext cx="8857213" cy="82561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8A427-EA25-478A-95E4-BCD542F57E9B}">
      <dsp:nvSpPr>
        <dsp:cNvPr id="0" name=""/>
        <dsp:cNvSpPr/>
      </dsp:nvSpPr>
      <dsp:spPr>
        <a:xfrm rot="5400000">
          <a:off x="5542824" y="-2184814"/>
          <a:ext cx="108164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s-ES" sz="1500" b="0" i="0" kern="1200" smtClean="0"/>
            <a:t>Las propiedades en C# permiten el acceso controlado a los campos de una clase.</a:t>
          </a:r>
          <a:endParaRPr lang="en-US" sz="1500" kern="1200"/>
        </a:p>
        <a:p>
          <a:pPr marL="114300" lvl="1" indent="-114300" algn="l" defTabSz="666750" rtl="0">
            <a:lnSpc>
              <a:spcPct val="90000"/>
            </a:lnSpc>
            <a:spcBef>
              <a:spcPct val="0"/>
            </a:spcBef>
            <a:spcAft>
              <a:spcPct val="15000"/>
            </a:spcAft>
            <a:buChar char="••"/>
          </a:pPr>
          <a:r>
            <a:rPr lang="es-ES" sz="1500" b="0" i="0" kern="1200" smtClean="0"/>
            <a:t>Se utilizan para encapsular los campos privados y exponerlos de manera segura al mundo exterior.</a:t>
          </a:r>
          <a:endParaRPr lang="en-US" sz="1500" kern="1200"/>
        </a:p>
      </dsp:txBody>
      <dsp:txXfrm rot="-5400000">
        <a:off x="3220755" y="190057"/>
        <a:ext cx="5672984" cy="976043"/>
      </dsp:txXfrm>
    </dsp:sp>
    <dsp:sp modelId="{50892A8C-D1D8-4D5F-B1A7-37B78EE54BCF}">
      <dsp:nvSpPr>
        <dsp:cNvPr id="0" name=""/>
        <dsp:cNvSpPr/>
      </dsp:nvSpPr>
      <dsp:spPr>
        <a:xfrm>
          <a:off x="0" y="2048"/>
          <a:ext cx="3220754" cy="135205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b="0" i="0" kern="1200" smtClean="0"/>
            <a:t>Introducción:</a:t>
          </a:r>
          <a:endParaRPr lang="en-US" sz="2500" kern="1200"/>
        </a:p>
      </dsp:txBody>
      <dsp:txXfrm>
        <a:off x="66002" y="68050"/>
        <a:ext cx="3088750" cy="1220055"/>
      </dsp:txXfrm>
    </dsp:sp>
    <dsp:sp modelId="{9822442E-F154-4708-A815-87EDADBA7AC7}">
      <dsp:nvSpPr>
        <dsp:cNvPr id="0" name=""/>
        <dsp:cNvSpPr/>
      </dsp:nvSpPr>
      <dsp:spPr>
        <a:xfrm rot="5400000">
          <a:off x="5542824" y="-765152"/>
          <a:ext cx="108164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s-ES" sz="1500" b="0" i="0" kern="1200" smtClean="0"/>
            <a:t>El accesor get no toma parámetros y debe devolver el mismo tipo que la propiedad declarada.</a:t>
          </a:r>
          <a:endParaRPr lang="en-US" sz="1500" kern="1200"/>
        </a:p>
        <a:p>
          <a:pPr marL="114300" lvl="1" indent="-114300" algn="l" defTabSz="666750" rtl="0">
            <a:lnSpc>
              <a:spcPct val="90000"/>
            </a:lnSpc>
            <a:spcBef>
              <a:spcPct val="0"/>
            </a:spcBef>
            <a:spcAft>
              <a:spcPct val="15000"/>
            </a:spcAft>
            <a:buChar char="••"/>
          </a:pPr>
          <a:r>
            <a:rPr lang="es-ES" sz="1500" b="0" i="0" kern="1200" smtClean="0"/>
            <a:t>El accesor set asume un parámetro llamado value, del mismo tipo que la propiedad.</a:t>
          </a:r>
          <a:endParaRPr lang="en-US" sz="1500" kern="1200"/>
        </a:p>
      </dsp:txBody>
      <dsp:txXfrm rot="-5400000">
        <a:off x="3220755" y="1609719"/>
        <a:ext cx="5672984" cy="976043"/>
      </dsp:txXfrm>
    </dsp:sp>
    <dsp:sp modelId="{92F0AC34-2405-44D8-BA35-4AFF858F4908}">
      <dsp:nvSpPr>
        <dsp:cNvPr id="0" name=""/>
        <dsp:cNvSpPr/>
      </dsp:nvSpPr>
      <dsp:spPr>
        <a:xfrm>
          <a:off x="0" y="1421710"/>
          <a:ext cx="3220754" cy="135205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b="0" i="0" kern="1200" smtClean="0"/>
            <a:t>Accesores Get y Set:</a:t>
          </a:r>
          <a:endParaRPr lang="en-US" sz="2500" kern="1200"/>
        </a:p>
      </dsp:txBody>
      <dsp:txXfrm>
        <a:off x="66002" y="1487712"/>
        <a:ext cx="3088750" cy="1220055"/>
      </dsp:txXfrm>
    </dsp:sp>
    <dsp:sp modelId="{45104067-12A9-4212-ABBC-4AB4DC68E2B1}">
      <dsp:nvSpPr>
        <dsp:cNvPr id="0" name=""/>
        <dsp:cNvSpPr/>
      </dsp:nvSpPr>
      <dsp:spPr>
        <a:xfrm rot="5400000">
          <a:off x="5542824" y="654509"/>
          <a:ext cx="108164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s-ES" sz="1500" b="0" i="0" kern="1200" smtClean="0"/>
            <a:t>Se utilizan cuando no hay lógica en los accessors set y get de la propiedad. El compilador crea automáticamente la variable de respaldo. Ambos accessors deben estar presentes.</a:t>
          </a:r>
          <a:endParaRPr lang="en-US" sz="1500" kern="1200"/>
        </a:p>
      </dsp:txBody>
      <dsp:txXfrm rot="-5400000">
        <a:off x="3220755" y="3029380"/>
        <a:ext cx="5672984" cy="976043"/>
      </dsp:txXfrm>
    </dsp:sp>
    <dsp:sp modelId="{291880C9-510A-4F64-AC5B-7C046878B364}">
      <dsp:nvSpPr>
        <dsp:cNvPr id="0" name=""/>
        <dsp:cNvSpPr/>
      </dsp:nvSpPr>
      <dsp:spPr>
        <a:xfrm>
          <a:off x="0" y="2841373"/>
          <a:ext cx="3220754" cy="135205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s-ES" sz="2500" b="1" i="0" kern="1200" smtClean="0"/>
            <a:t>Propiedades de Auto-implementación:</a:t>
          </a:r>
          <a:endParaRPr lang="en-US" sz="2500" kern="1200"/>
        </a:p>
      </dsp:txBody>
      <dsp:txXfrm>
        <a:off x="66002" y="2907375"/>
        <a:ext cx="3088750" cy="122005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7A87C-5A5E-4E32-9434-9CE7118B183D}">
      <dsp:nvSpPr>
        <dsp:cNvPr id="0" name=""/>
        <dsp:cNvSpPr/>
      </dsp:nvSpPr>
      <dsp:spPr>
        <a:xfrm rot="5400000">
          <a:off x="5542824" y="-2184814"/>
          <a:ext cx="108164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s-ES" sz="1200" b="0" i="0" kern="1200" smtClean="0"/>
            <a:t>Se pueden crear propiedades de solo lectura omitiendo el accessor set.</a:t>
          </a:r>
          <a:endParaRPr lang="en-US" sz="1200" kern="1200"/>
        </a:p>
        <a:p>
          <a:pPr marL="114300" lvl="1" indent="-114300" algn="l" defTabSz="533400" rtl="0">
            <a:lnSpc>
              <a:spcPct val="90000"/>
            </a:lnSpc>
            <a:spcBef>
              <a:spcPct val="0"/>
            </a:spcBef>
            <a:spcAft>
              <a:spcPct val="15000"/>
            </a:spcAft>
            <a:buChar char="••"/>
          </a:pPr>
          <a:r>
            <a:rPr lang="es-ES" sz="1200" b="0" i="0" kern="1200" smtClean="0"/>
            <a:t>Es posible definir propiedades de solo escritura omitiendo el accessor get, pero esto es considerado una práctica de programación deficiente.</a:t>
          </a:r>
          <a:endParaRPr lang="en-US" sz="1200" kern="1200"/>
        </a:p>
      </dsp:txBody>
      <dsp:txXfrm rot="-5400000">
        <a:off x="3220755" y="190057"/>
        <a:ext cx="5672984" cy="976043"/>
      </dsp:txXfrm>
    </dsp:sp>
    <dsp:sp modelId="{99F9E24D-FE5A-461A-8996-1EDF21843D0D}">
      <dsp:nvSpPr>
        <dsp:cNvPr id="0" name=""/>
        <dsp:cNvSpPr/>
      </dsp:nvSpPr>
      <dsp:spPr>
        <a:xfrm>
          <a:off x="0" y="2048"/>
          <a:ext cx="3220754" cy="135205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s-ES" sz="2600" b="0" i="0" kern="1200" smtClean="0"/>
            <a:t>Lectura y Escritura de Propiedades:</a:t>
          </a:r>
          <a:endParaRPr lang="en-US" sz="2600" kern="1200"/>
        </a:p>
      </dsp:txBody>
      <dsp:txXfrm>
        <a:off x="66002" y="68050"/>
        <a:ext cx="3088750" cy="1220055"/>
      </dsp:txXfrm>
    </dsp:sp>
    <dsp:sp modelId="{709FF3A2-85E0-45A3-ACB5-0ABB762CFC4E}">
      <dsp:nvSpPr>
        <dsp:cNvPr id="0" name=""/>
        <dsp:cNvSpPr/>
      </dsp:nvSpPr>
      <dsp:spPr>
        <a:xfrm rot="5400000">
          <a:off x="5542824" y="-765152"/>
          <a:ext cx="108164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s-ES" sz="1200" b="0" i="0" kern="1200" smtClean="0"/>
            <a:t>La palabra clave readonly permite asignar valores a un campo solo dentro de un constructor.</a:t>
          </a:r>
          <a:endParaRPr lang="en-US" sz="1200" kern="1200"/>
        </a:p>
        <a:p>
          <a:pPr marL="114300" lvl="1" indent="-114300" algn="l" defTabSz="533400" rtl="0">
            <a:lnSpc>
              <a:spcPct val="90000"/>
            </a:lnSpc>
            <a:spcBef>
              <a:spcPct val="0"/>
            </a:spcBef>
            <a:spcAft>
              <a:spcPct val="15000"/>
            </a:spcAft>
            <a:buChar char="••"/>
          </a:pPr>
          <a:r>
            <a:rPr lang="es-ES" sz="1200" b="0" i="0" kern="1200" smtClean="0"/>
            <a:t>Los campos readonly pueden ser de instancia o estáticos.</a:t>
          </a:r>
          <a:endParaRPr lang="en-US" sz="1200" kern="1200"/>
        </a:p>
      </dsp:txBody>
      <dsp:txXfrm rot="-5400000">
        <a:off x="3220755" y="1609719"/>
        <a:ext cx="5672984" cy="976043"/>
      </dsp:txXfrm>
    </dsp:sp>
    <dsp:sp modelId="{D8E99E68-ED0B-4767-90FA-0ED41C6D2CBC}">
      <dsp:nvSpPr>
        <dsp:cNvPr id="0" name=""/>
        <dsp:cNvSpPr/>
      </dsp:nvSpPr>
      <dsp:spPr>
        <a:xfrm>
          <a:off x="0" y="1421710"/>
          <a:ext cx="3220754" cy="135205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s-ES" sz="2600" b="0" i="0" kern="1200" smtClean="0"/>
            <a:t>Campos de Solo Lectura:</a:t>
          </a:r>
          <a:endParaRPr lang="en-US" sz="2600" kern="1200"/>
        </a:p>
      </dsp:txBody>
      <dsp:txXfrm>
        <a:off x="66002" y="1487712"/>
        <a:ext cx="3088750" cy="1220055"/>
      </dsp:txXfrm>
    </dsp:sp>
    <dsp:sp modelId="{81432EFC-CAB0-417F-977B-5096E4F8A9E9}">
      <dsp:nvSpPr>
        <dsp:cNvPr id="0" name=""/>
        <dsp:cNvSpPr/>
      </dsp:nvSpPr>
      <dsp:spPr>
        <a:xfrm rot="5400000">
          <a:off x="5542824" y="654509"/>
          <a:ext cx="1081647"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s-ES" sz="1200" b="0" i="0" kern="1200" smtClean="0"/>
            <a:t>Se pueden crear tipos anónimos usando la palabra clave var junto con el operador new.</a:t>
          </a:r>
          <a:endParaRPr lang="en-US" sz="1200" kern="1200"/>
        </a:p>
        <a:p>
          <a:pPr marL="114300" lvl="1" indent="-114300" algn="l" defTabSz="533400" rtl="0">
            <a:lnSpc>
              <a:spcPct val="90000"/>
            </a:lnSpc>
            <a:spcBef>
              <a:spcPct val="0"/>
            </a:spcBef>
            <a:spcAft>
              <a:spcPct val="15000"/>
            </a:spcAft>
            <a:buChar char="••"/>
          </a:pPr>
          <a:r>
            <a:rPr lang="es-ES" sz="1200" b="0" i="0" kern="1200" smtClean="0"/>
            <a:t>Los tipos anónimos son clases sin nombre que heredan de object, y su definición se infiere del inicializador.</a:t>
          </a:r>
          <a:endParaRPr lang="en-US" sz="1200" kern="1200"/>
        </a:p>
      </dsp:txBody>
      <dsp:txXfrm rot="-5400000">
        <a:off x="3220755" y="3029380"/>
        <a:ext cx="5672984" cy="976043"/>
      </dsp:txXfrm>
    </dsp:sp>
    <dsp:sp modelId="{E87160F1-19C7-4D07-B411-A11485D05272}">
      <dsp:nvSpPr>
        <dsp:cNvPr id="0" name=""/>
        <dsp:cNvSpPr/>
      </dsp:nvSpPr>
      <dsp:spPr>
        <a:xfrm>
          <a:off x="0" y="2841373"/>
          <a:ext cx="3220754" cy="135205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s-ES" sz="2600" b="0" i="0" kern="1200" smtClean="0"/>
            <a:t>Tipos Anónimos:</a:t>
          </a:r>
          <a:endParaRPr lang="en-US" sz="2600" kern="1200"/>
        </a:p>
      </dsp:txBody>
      <dsp:txXfrm>
        <a:off x="66002" y="2907375"/>
        <a:ext cx="3088750" cy="122005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A25B1-1AD9-4531-B11C-3260EEA0D6D0}">
      <dsp:nvSpPr>
        <dsp:cNvPr id="0" name=""/>
        <dsp:cNvSpPr/>
      </dsp:nvSpPr>
      <dsp:spPr>
        <a:xfrm rot="5400000">
          <a:off x="5265037" y="-1839578"/>
          <a:ext cx="1637220"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b="0" i="0" kern="1200" smtClean="0"/>
            <a:t>La sintaxis para declarar constructores básicos en C# es similar a la de Java y C++.</a:t>
          </a:r>
          <a:endParaRPr lang="en-US" sz="1400" kern="1200"/>
        </a:p>
        <a:p>
          <a:pPr marL="114300" lvl="1" indent="-114300" algn="l" defTabSz="622300" rtl="0">
            <a:lnSpc>
              <a:spcPct val="90000"/>
            </a:lnSpc>
            <a:spcBef>
              <a:spcPct val="0"/>
            </a:spcBef>
            <a:spcAft>
              <a:spcPct val="15000"/>
            </a:spcAft>
            <a:buChar char="••"/>
          </a:pPr>
          <a:r>
            <a:rPr lang="es-ES" sz="1400" b="0" i="0" kern="1200" smtClean="0"/>
            <a:t>No es necesario proporcionar un constructor para una clase; en su ausencia, el compilador crea uno por defecto.</a:t>
          </a:r>
          <a:endParaRPr lang="en-US" sz="1400" kern="1200"/>
        </a:p>
        <a:p>
          <a:pPr marL="114300" lvl="1" indent="-114300" algn="l" defTabSz="622300" rtl="0">
            <a:lnSpc>
              <a:spcPct val="90000"/>
            </a:lnSpc>
            <a:spcBef>
              <a:spcPct val="0"/>
            </a:spcBef>
            <a:spcAft>
              <a:spcPct val="15000"/>
            </a:spcAft>
            <a:buChar char="••"/>
          </a:pPr>
          <a:r>
            <a:rPr lang="es-ES" sz="1400" b="0" i="0" kern="1200" smtClean="0"/>
            <a:t>Los constructores siguen las mismas reglas de sobrecarga que otros métodos.</a:t>
          </a:r>
          <a:endParaRPr lang="en-US" sz="1400" kern="1200"/>
        </a:p>
      </dsp:txBody>
      <dsp:txXfrm rot="-5400000">
        <a:off x="3220754" y="284627"/>
        <a:ext cx="5645864" cy="1477376"/>
      </dsp:txXfrm>
    </dsp:sp>
    <dsp:sp modelId="{0C1A510F-D667-4824-9B44-60430F7CBB0E}">
      <dsp:nvSpPr>
        <dsp:cNvPr id="0" name=""/>
        <dsp:cNvSpPr/>
      </dsp:nvSpPr>
      <dsp:spPr>
        <a:xfrm>
          <a:off x="0" y="51"/>
          <a:ext cx="3220754" cy="204652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s-ES" sz="3000" b="0" i="0" kern="1200" dirty="0" smtClean="0"/>
            <a:t>Constructores:</a:t>
          </a:r>
          <a:endParaRPr lang="en-US" sz="3000" kern="1200" dirty="0"/>
        </a:p>
      </dsp:txBody>
      <dsp:txXfrm>
        <a:off x="99903" y="99954"/>
        <a:ext cx="3020948" cy="1846720"/>
      </dsp:txXfrm>
    </dsp:sp>
    <dsp:sp modelId="{E61E284A-7877-4F8E-B9D9-182864C262BE}">
      <dsp:nvSpPr>
        <dsp:cNvPr id="0" name=""/>
        <dsp:cNvSpPr/>
      </dsp:nvSpPr>
      <dsp:spPr>
        <a:xfrm rot="5400000">
          <a:off x="5265037" y="309273"/>
          <a:ext cx="1637220"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s-ES" sz="1400" b="0" i="0" kern="1200" smtClean="0"/>
            <a:t>Es posible escribir un constructor estático sin parámetros en C#, que se ejecuta solo una vez.</a:t>
          </a:r>
          <a:endParaRPr lang="en-US" sz="1400" kern="1200"/>
        </a:p>
        <a:p>
          <a:pPr marL="114300" lvl="1" indent="-114300" algn="l" defTabSz="622300" rtl="0">
            <a:lnSpc>
              <a:spcPct val="90000"/>
            </a:lnSpc>
            <a:spcBef>
              <a:spcPct val="0"/>
            </a:spcBef>
            <a:spcAft>
              <a:spcPct val="15000"/>
            </a:spcAft>
            <a:buChar char="••"/>
          </a:pPr>
          <a:r>
            <a:rPr lang="es-ES" sz="1400" b="0" i="0" kern="1200" smtClean="0"/>
            <a:t>Útil para inicializar campos estáticos antes del primer uso de la clase.</a:t>
          </a:r>
          <a:endParaRPr lang="en-US" sz="1400" kern="1200"/>
        </a:p>
        <a:p>
          <a:pPr marL="114300" lvl="1" indent="-114300" algn="l" defTabSz="622300" rtl="0">
            <a:lnSpc>
              <a:spcPct val="90000"/>
            </a:lnSpc>
            <a:spcBef>
              <a:spcPct val="0"/>
            </a:spcBef>
            <a:spcAft>
              <a:spcPct val="15000"/>
            </a:spcAft>
            <a:buChar char="••"/>
          </a:pPr>
          <a:r>
            <a:rPr lang="es-ES" sz="1400" b="0" i="0" kern="1200" smtClean="0"/>
            <a:t>El constructor estático no tiene modificadores de acceso y no puede tomar parámetros.</a:t>
          </a:r>
          <a:endParaRPr lang="en-US" sz="1400" kern="1200"/>
        </a:p>
      </dsp:txBody>
      <dsp:txXfrm rot="-5400000">
        <a:off x="3220754" y="2433478"/>
        <a:ext cx="5645864" cy="1477376"/>
      </dsp:txXfrm>
    </dsp:sp>
    <dsp:sp modelId="{1B671759-E2B1-4AF4-933D-4CC21B4BE7A1}">
      <dsp:nvSpPr>
        <dsp:cNvPr id="0" name=""/>
        <dsp:cNvSpPr/>
      </dsp:nvSpPr>
      <dsp:spPr>
        <a:xfrm>
          <a:off x="0" y="2148903"/>
          <a:ext cx="3220754" cy="204652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s-ES" sz="3000" b="0" i="0" kern="1200" smtClean="0"/>
            <a:t>Constructores Estáticos:</a:t>
          </a:r>
          <a:endParaRPr lang="en-US" sz="3000" kern="1200"/>
        </a:p>
      </dsp:txBody>
      <dsp:txXfrm>
        <a:off x="99903" y="2248806"/>
        <a:ext cx="3020948" cy="184672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AD0D2-529E-4021-9368-7B4CAAAC04D4}">
      <dsp:nvSpPr>
        <dsp:cNvPr id="0" name=""/>
        <dsp:cNvSpPr/>
      </dsp:nvSpPr>
      <dsp:spPr>
        <a:xfrm rot="5400000">
          <a:off x="5265037" y="-1839578"/>
          <a:ext cx="1637220"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s-ES" sz="1200" b="0" i="0" kern="1200" smtClean="0"/>
            <a:t>En ocasiones, puede encontrarse en la situación de tener varios constructores en una clase, tal vez para acomodar algunos parámetros opcionales, para los cuales los constructores tienen algo de código en común.</a:t>
          </a:r>
          <a:endParaRPr lang="en-US" sz="1200" kern="1200"/>
        </a:p>
        <a:p>
          <a:pPr marL="114300" lvl="1" indent="-114300" algn="l" defTabSz="533400" rtl="0">
            <a:lnSpc>
              <a:spcPct val="90000"/>
            </a:lnSpc>
            <a:spcBef>
              <a:spcPct val="0"/>
            </a:spcBef>
            <a:spcAft>
              <a:spcPct val="15000"/>
            </a:spcAft>
            <a:buChar char="••"/>
          </a:pPr>
          <a:r>
            <a:rPr lang="es-ES" sz="1200" b="0" i="0" kern="1200" smtClean="0"/>
            <a:t>En este contexto, la palabra clave this simplemente hace que se llame al constructor con los parámetros más cercanos que coincidan. Cualquier inicializador de constructor se ejecuta antes del cuerpo del constructor.</a:t>
          </a:r>
          <a:endParaRPr lang="en-US" sz="1200" kern="1200"/>
        </a:p>
      </dsp:txBody>
      <dsp:txXfrm rot="-5400000">
        <a:off x="3220754" y="284627"/>
        <a:ext cx="5645864" cy="1477376"/>
      </dsp:txXfrm>
    </dsp:sp>
    <dsp:sp modelId="{3624DFEC-1AD8-4840-A33B-FD83DE7FB995}">
      <dsp:nvSpPr>
        <dsp:cNvPr id="0" name=""/>
        <dsp:cNvSpPr/>
      </dsp:nvSpPr>
      <dsp:spPr>
        <a:xfrm>
          <a:off x="0" y="51"/>
          <a:ext cx="3220754" cy="204652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s-ES" sz="3000" b="0" i="0" kern="1200" smtClean="0"/>
            <a:t>Llamando Constructores desde Otros Constructores</a:t>
          </a:r>
          <a:endParaRPr lang="en-US" sz="3000" kern="1200"/>
        </a:p>
      </dsp:txBody>
      <dsp:txXfrm>
        <a:off x="99903" y="99954"/>
        <a:ext cx="3020948" cy="1846720"/>
      </dsp:txXfrm>
    </dsp:sp>
    <dsp:sp modelId="{86DDFF93-0577-47FE-93C6-48F386745A9C}">
      <dsp:nvSpPr>
        <dsp:cNvPr id="0" name=""/>
        <dsp:cNvSpPr/>
      </dsp:nvSpPr>
      <dsp:spPr>
        <a:xfrm rot="5400000">
          <a:off x="5265037" y="309273"/>
          <a:ext cx="1637220" cy="572578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s-ES" sz="1200" b="0" i="0" kern="1200" smtClean="0"/>
            <a:t>Puede contener una llamada a otro constructor en la misma clase o a un constructor en la clase base.</a:t>
          </a:r>
          <a:endParaRPr lang="en-US" sz="1200" kern="1200"/>
        </a:p>
        <a:p>
          <a:pPr marL="114300" lvl="1" indent="-114300" algn="l" defTabSz="533400" rtl="0">
            <a:lnSpc>
              <a:spcPct val="90000"/>
            </a:lnSpc>
            <a:spcBef>
              <a:spcPct val="0"/>
            </a:spcBef>
            <a:spcAft>
              <a:spcPct val="15000"/>
            </a:spcAft>
            <a:buChar char="••"/>
          </a:pPr>
          <a:r>
            <a:rPr lang="es-ES" sz="1200" b="0" i="0" kern="1200" smtClean="0"/>
            <a:t>La sintaxis es similar a la de las listas de inicialización de constructores en C++, pero con reglas diferentes.</a:t>
          </a:r>
          <a:endParaRPr lang="en-US" sz="1200" kern="1200"/>
        </a:p>
      </dsp:txBody>
      <dsp:txXfrm rot="-5400000">
        <a:off x="3220754" y="2433478"/>
        <a:ext cx="5645864" cy="1477376"/>
      </dsp:txXfrm>
    </dsp:sp>
    <dsp:sp modelId="{B7790E7C-03EE-4EC6-AE05-2811ED502C75}">
      <dsp:nvSpPr>
        <dsp:cNvPr id="0" name=""/>
        <dsp:cNvSpPr/>
      </dsp:nvSpPr>
      <dsp:spPr>
        <a:xfrm>
          <a:off x="0" y="2148903"/>
          <a:ext cx="3220754" cy="204652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s-ES" sz="3000" b="0" i="0" kern="1200" smtClean="0"/>
            <a:t>Sintaxis de Inicializadores de Constructor:</a:t>
          </a:r>
          <a:endParaRPr lang="en-US" sz="3000" kern="1200"/>
        </a:p>
      </dsp:txBody>
      <dsp:txXfrm>
        <a:off x="99903" y="2248806"/>
        <a:ext cx="3020948" cy="184672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A2CE3-797D-4F94-B90D-023D17D851F5}">
      <dsp:nvSpPr>
        <dsp:cNvPr id="0" name=""/>
        <dsp:cNvSpPr/>
      </dsp:nvSpPr>
      <dsp:spPr>
        <a:xfrm rot="10800000">
          <a:off x="2247818" y="599194"/>
          <a:ext cx="5949449" cy="2997091"/>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1634" tIns="133350" rIns="248920" bIns="133350" numCol="1" spcCol="1270" anchor="ctr" anchorCtr="0">
          <a:noAutofit/>
        </a:bodyPr>
        <a:lstStyle/>
        <a:p>
          <a:pPr lvl="0" algn="ctr" defTabSz="1555750" rtl="0">
            <a:lnSpc>
              <a:spcPct val="90000"/>
            </a:lnSpc>
            <a:spcBef>
              <a:spcPct val="0"/>
            </a:spcBef>
            <a:spcAft>
              <a:spcPct val="35000"/>
            </a:spcAft>
          </a:pPr>
          <a:r>
            <a:rPr lang="nb-NO" sz="3500" b="0" i="0" kern="1200" smtClean="0"/>
            <a:t>Glynn, S. R. C. N. J., &amp; Evjen, M. S. K. W. B. (2008). Professional C# 2008.</a:t>
          </a:r>
          <a:endParaRPr lang="en-US" sz="3500" kern="1200"/>
        </a:p>
      </dsp:txBody>
      <dsp:txXfrm rot="10800000">
        <a:off x="2997091" y="599194"/>
        <a:ext cx="5200176" cy="2997091"/>
      </dsp:txXfrm>
    </dsp:sp>
    <dsp:sp modelId="{19B565F6-E70C-4D2B-9A51-F9C47916FBB6}">
      <dsp:nvSpPr>
        <dsp:cNvPr id="0" name=""/>
        <dsp:cNvSpPr/>
      </dsp:nvSpPr>
      <dsp:spPr>
        <a:xfrm>
          <a:off x="749272" y="599194"/>
          <a:ext cx="2997091" cy="2997091"/>
        </a:xfrm>
        <a:prstGeom prst="ellipse">
          <a:avLst/>
        </a:prstGeom>
        <a:solidFill>
          <a:schemeClr val="bg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EDC8-0E57-4600-A316-AA8762DE2E30}">
      <dsp:nvSpPr>
        <dsp:cNvPr id="0" name=""/>
        <dsp:cNvSpPr/>
      </dsp:nvSpPr>
      <dsp:spPr>
        <a:xfrm>
          <a:off x="0" y="63488"/>
          <a:ext cx="4396339" cy="788413"/>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0" i="0" kern="1200" smtClean="0"/>
            <a:t>Imagina que estás diseñando un sistema para un zoológico. Necesitamos organizar a los animales y a los cuidadores.</a:t>
          </a:r>
          <a:endParaRPr lang="en-US" sz="1100" kern="1200"/>
        </a:p>
      </dsp:txBody>
      <dsp:txXfrm>
        <a:off x="38487" y="101975"/>
        <a:ext cx="4319365" cy="711439"/>
      </dsp:txXfrm>
    </dsp:sp>
    <dsp:sp modelId="{C5859FAD-8540-45E3-BEF9-9620CCE2DA51}">
      <dsp:nvSpPr>
        <dsp:cNvPr id="0" name=""/>
        <dsp:cNvSpPr/>
      </dsp:nvSpPr>
      <dsp:spPr>
        <a:xfrm>
          <a:off x="0" y="883581"/>
          <a:ext cx="4396339" cy="788413"/>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0" i="0" kern="1200" smtClean="0"/>
            <a:t>Los animales: Cada animal tiene su nombre y su tipo de especie. Queremos poder saber qué comen, así que necesitaremos un método para eso.</a:t>
          </a:r>
          <a:endParaRPr lang="en-US" sz="1100" kern="1200"/>
        </a:p>
      </dsp:txBody>
      <dsp:txXfrm>
        <a:off x="38487" y="922068"/>
        <a:ext cx="4319365" cy="711439"/>
      </dsp:txXfrm>
    </dsp:sp>
    <dsp:sp modelId="{84B9A80E-893A-44FC-91DA-FBFD0E05107E}">
      <dsp:nvSpPr>
        <dsp:cNvPr id="0" name=""/>
        <dsp:cNvSpPr/>
      </dsp:nvSpPr>
      <dsp:spPr>
        <a:xfrm>
          <a:off x="0" y="1703674"/>
          <a:ext cx="4396339" cy="788413"/>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0" i="0" kern="1200" smtClean="0"/>
            <a:t>Los cuidadores: Los cuidadores tienen su propio nombre. Cada cuidador tiene una lista de los animales que cuida. Además, necesitan alimentar a los animales a su cargo, así que necesitaremos un método para eso.</a:t>
          </a:r>
          <a:endParaRPr lang="en-US" sz="1100" kern="1200"/>
        </a:p>
      </dsp:txBody>
      <dsp:txXfrm>
        <a:off x="38487" y="1742161"/>
        <a:ext cx="4319365" cy="711439"/>
      </dsp:txXfrm>
    </dsp:sp>
    <dsp:sp modelId="{07448221-24BC-457B-8EAD-B5E19E6A967C}">
      <dsp:nvSpPr>
        <dsp:cNvPr id="0" name=""/>
        <dsp:cNvSpPr/>
      </dsp:nvSpPr>
      <dsp:spPr>
        <a:xfrm>
          <a:off x="0" y="2523768"/>
          <a:ext cx="4396339" cy="788413"/>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0" i="0" kern="1200" smtClean="0"/>
            <a:t>El zoológico: Aquí es donde todo sucede. Tenemos una lista de animales y otra lista de cuidadores. Queremos poder agregar nuevos animales y cuidadores al zoológico fácilmente.</a:t>
          </a:r>
          <a:endParaRPr lang="en-US" sz="1100" kern="1200"/>
        </a:p>
      </dsp:txBody>
      <dsp:txXfrm>
        <a:off x="38487" y="2562255"/>
        <a:ext cx="4319365" cy="711439"/>
      </dsp:txXfrm>
    </dsp:sp>
    <dsp:sp modelId="{191602B2-4961-42C0-90AE-64BF4D871079}">
      <dsp:nvSpPr>
        <dsp:cNvPr id="0" name=""/>
        <dsp:cNvSpPr/>
      </dsp:nvSpPr>
      <dsp:spPr>
        <a:xfrm>
          <a:off x="0" y="3343861"/>
          <a:ext cx="4396339" cy="788413"/>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0" i="0" kern="1200" smtClean="0"/>
            <a:t>Ahora, ¿cómo organizarías estas clases y sus miembros para que todo funcione sin problemas? ¡Es hora de poner manos a la obra y diseñar nuestro sistema de zoológico!</a:t>
          </a:r>
          <a:endParaRPr lang="en-US" sz="1100" kern="1200"/>
        </a:p>
      </dsp:txBody>
      <dsp:txXfrm>
        <a:off x="38487" y="3382348"/>
        <a:ext cx="4319365" cy="711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D5161-28C8-485D-B6ED-6DC1FF88203F}">
      <dsp:nvSpPr>
        <dsp:cNvPr id="0" name=""/>
        <dsp:cNvSpPr/>
      </dsp:nvSpPr>
      <dsp:spPr>
        <a:xfrm>
          <a:off x="0" y="75955"/>
          <a:ext cx="4396339" cy="7765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b="0" i="0" kern="1200" smtClean="0"/>
            <a:t>- Diferencias con las clases:</a:t>
          </a:r>
          <a:endParaRPr lang="en-US" sz="1400" kern="1200"/>
        </a:p>
      </dsp:txBody>
      <dsp:txXfrm>
        <a:off x="37906" y="113861"/>
        <a:ext cx="4320527" cy="700702"/>
      </dsp:txXfrm>
    </dsp:sp>
    <dsp:sp modelId="{C9F51CFF-0AAF-4869-A160-582871679E2B}">
      <dsp:nvSpPr>
        <dsp:cNvPr id="0" name=""/>
        <dsp:cNvSpPr/>
      </dsp:nvSpPr>
      <dsp:spPr>
        <a:xfrm>
          <a:off x="0" y="892789"/>
          <a:ext cx="4396339" cy="7765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 Almacenamiento y acceso en memoria (clases: tipos de referencia en el montón; structs: tipos de valor en la pila).</a:t>
          </a:r>
          <a:endParaRPr lang="en-US" sz="1400" kern="1200"/>
        </a:p>
      </dsp:txBody>
      <dsp:txXfrm>
        <a:off x="37906" y="930695"/>
        <a:ext cx="4320527" cy="700702"/>
      </dsp:txXfrm>
    </dsp:sp>
    <dsp:sp modelId="{03A8D04D-7D2B-4AD3-8AB4-7EA43FE6668F}">
      <dsp:nvSpPr>
        <dsp:cNvPr id="0" name=""/>
        <dsp:cNvSpPr/>
      </dsp:nvSpPr>
      <dsp:spPr>
        <a:xfrm>
          <a:off x="0" y="1709624"/>
          <a:ext cx="4396339" cy="7765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 Características (por ejemplo, los structs no admiten herencia).</a:t>
          </a:r>
          <a:endParaRPr lang="en-US" sz="1400" kern="1200"/>
        </a:p>
      </dsp:txBody>
      <dsp:txXfrm>
        <a:off x="37906" y="1747530"/>
        <a:ext cx="4320527" cy="700702"/>
      </dsp:txXfrm>
    </dsp:sp>
    <dsp:sp modelId="{DBEF9827-2042-4D94-8F90-9DC530874F7D}">
      <dsp:nvSpPr>
        <dsp:cNvPr id="0" name=""/>
        <dsp:cNvSpPr/>
      </dsp:nvSpPr>
      <dsp:spPr>
        <a:xfrm>
          <a:off x="0" y="2526458"/>
          <a:ext cx="4396339" cy="7765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 Se usan para tipos de datos más pequeños por razones de rendimiento.</a:t>
          </a:r>
          <a:endParaRPr lang="en-US" sz="1400" kern="1200"/>
        </a:p>
      </dsp:txBody>
      <dsp:txXfrm>
        <a:off x="37906" y="2564364"/>
        <a:ext cx="4320527" cy="700702"/>
      </dsp:txXfrm>
    </dsp:sp>
    <dsp:sp modelId="{DA417ED8-8588-453A-B1DD-22B3BDF71382}">
      <dsp:nvSpPr>
        <dsp:cNvPr id="0" name=""/>
        <dsp:cNvSpPr/>
      </dsp:nvSpPr>
      <dsp:spPr>
        <a:xfrm>
          <a:off x="0" y="3343293"/>
          <a:ext cx="4396339" cy="7765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 Sintaxis similar a las clases, pero se usa la palabra clave struct en lugar de class para declararlos.</a:t>
          </a:r>
          <a:endParaRPr lang="en-US" sz="1400" kern="1200"/>
        </a:p>
      </dsp:txBody>
      <dsp:txXfrm>
        <a:off x="37906" y="3381199"/>
        <a:ext cx="4320527" cy="700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58C65-2C2F-40FB-8860-9B38A31EBB82}">
      <dsp:nvSpPr>
        <dsp:cNvPr id="0" name=""/>
        <dsp:cNvSpPr/>
      </dsp:nvSpPr>
      <dsp:spPr>
        <a:xfrm>
          <a:off x="0" y="484001"/>
          <a:ext cx="4396339" cy="4608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es-ES" sz="1600" b="1" i="0" kern="1200" smtClean="0"/>
            <a:t>Clases (Tipos de Referencia):</a:t>
          </a:r>
          <a:endParaRPr lang="en-US" sz="1600" kern="1200"/>
        </a:p>
      </dsp:txBody>
      <dsp:txXfrm>
        <a:off x="0" y="484001"/>
        <a:ext cx="4396339" cy="460800"/>
      </dsp:txXfrm>
    </dsp:sp>
    <dsp:sp modelId="{0B565292-DCA9-43FC-B7AE-B733333AD0C3}">
      <dsp:nvSpPr>
        <dsp:cNvPr id="0" name=""/>
        <dsp:cNvSpPr/>
      </dsp:nvSpPr>
      <dsp:spPr>
        <a:xfrm>
          <a:off x="0" y="944801"/>
          <a:ext cx="4396339" cy="276696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s-ES" sz="1600" b="0" i="0" kern="1200" dirty="0" smtClean="0"/>
            <a:t>Se almacenan como tipos de referencia en el montón (</a:t>
          </a:r>
          <a:r>
            <a:rPr lang="es-ES" sz="1600" b="0" i="0" kern="1200" dirty="0" err="1" smtClean="0"/>
            <a:t>heap</a:t>
          </a:r>
          <a:r>
            <a:rPr lang="es-ES" sz="1600" b="0" i="0" kern="1200" dirty="0" smtClean="0"/>
            <a:t> en inglés).</a:t>
          </a:r>
          <a:endParaRPr lang="en-US" sz="1600" kern="1200" dirty="0"/>
        </a:p>
        <a:p>
          <a:pPr marL="171450" lvl="1" indent="-171450" algn="l" defTabSz="711200" rtl="0">
            <a:lnSpc>
              <a:spcPct val="90000"/>
            </a:lnSpc>
            <a:spcBef>
              <a:spcPct val="0"/>
            </a:spcBef>
            <a:spcAft>
              <a:spcPct val="15000"/>
            </a:spcAft>
            <a:buChar char="••"/>
          </a:pPr>
          <a:r>
            <a:rPr lang="es-ES" sz="1600" b="0" i="0" kern="1200" smtClean="0"/>
            <a:t>Los objetos de clase se acceden a través de referencias que apuntan a la dirección de memoria en el montón donde se encuentra el objeto.</a:t>
          </a:r>
          <a:endParaRPr lang="en-US" sz="1600" kern="1200"/>
        </a:p>
        <a:p>
          <a:pPr marL="171450" lvl="1" indent="-171450" algn="l" defTabSz="711200" rtl="0">
            <a:lnSpc>
              <a:spcPct val="90000"/>
            </a:lnSpc>
            <a:spcBef>
              <a:spcPct val="0"/>
            </a:spcBef>
            <a:spcAft>
              <a:spcPct val="15000"/>
            </a:spcAft>
            <a:buChar char="••"/>
          </a:pPr>
          <a:r>
            <a:rPr lang="es-ES" sz="1600" b="0" i="0" kern="1200" smtClean="0"/>
            <a:t>Esto permite que varias referencias apunten al mismo objeto en el montón, lo que facilita la compartición de datos y la manipulación de objetos grandes en la memoria.</a:t>
          </a:r>
          <a:endParaRPr lang="en-US" sz="1600" kern="1200"/>
        </a:p>
      </dsp:txBody>
      <dsp:txXfrm>
        <a:off x="0" y="944801"/>
        <a:ext cx="4396339" cy="2766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B056E-2918-4BA3-AEBA-2BDC1586BA53}">
      <dsp:nvSpPr>
        <dsp:cNvPr id="0" name=""/>
        <dsp:cNvSpPr/>
      </dsp:nvSpPr>
      <dsp:spPr>
        <a:xfrm>
          <a:off x="0" y="442997"/>
          <a:ext cx="4396341" cy="4320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es-ES" sz="1500" b="1" i="0" kern="1200" smtClean="0"/>
            <a:t>Structs (Tipos de Valor):</a:t>
          </a:r>
          <a:endParaRPr lang="en-US" sz="1500" kern="1200"/>
        </a:p>
      </dsp:txBody>
      <dsp:txXfrm>
        <a:off x="0" y="442997"/>
        <a:ext cx="4396341" cy="432000"/>
      </dsp:txXfrm>
    </dsp:sp>
    <dsp:sp modelId="{17396FAF-B2D6-47D7-8634-62827E89E7C7}">
      <dsp:nvSpPr>
        <dsp:cNvPr id="0" name=""/>
        <dsp:cNvSpPr/>
      </dsp:nvSpPr>
      <dsp:spPr>
        <a:xfrm>
          <a:off x="0" y="874997"/>
          <a:ext cx="4396341" cy="288225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s-ES" sz="1500" b="0" i="0" kern="1200" dirty="0" smtClean="0"/>
            <a:t>Se almacenan como tipos de valor en la pila</a:t>
          </a:r>
          <a:r>
            <a:rPr lang="en-US" sz="1500" b="0" i="0" kern="1200" dirty="0" smtClean="0"/>
            <a:t>(stack </a:t>
          </a:r>
          <a:r>
            <a:rPr lang="en-US" sz="1500" b="0" i="0" kern="1200" dirty="0" err="1" smtClean="0"/>
            <a:t>en</a:t>
          </a:r>
          <a:r>
            <a:rPr lang="en-US" sz="1500" b="0" i="0" kern="1200" dirty="0" smtClean="0"/>
            <a:t> </a:t>
          </a:r>
          <a:r>
            <a:rPr lang="en-US" sz="1500" b="0" i="0" kern="1200" dirty="0" err="1" smtClean="0"/>
            <a:t>inglés</a:t>
          </a:r>
          <a:r>
            <a:rPr lang="en-US" sz="1500" b="0" i="0" kern="1200" dirty="0" smtClean="0"/>
            <a:t>)</a:t>
          </a:r>
          <a:r>
            <a:rPr lang="es-ES" sz="1500" b="0" i="0" kern="1200" dirty="0" smtClean="0"/>
            <a:t>.</a:t>
          </a:r>
          <a:endParaRPr lang="en-US" sz="1500" kern="1200" dirty="0"/>
        </a:p>
        <a:p>
          <a:pPr marL="114300" lvl="1" indent="-114300" algn="l" defTabSz="666750" rtl="0">
            <a:lnSpc>
              <a:spcPct val="90000"/>
            </a:lnSpc>
            <a:spcBef>
              <a:spcPct val="0"/>
            </a:spcBef>
            <a:spcAft>
              <a:spcPct val="15000"/>
            </a:spcAft>
            <a:buChar char="••"/>
          </a:pPr>
          <a:r>
            <a:rPr lang="es-ES" sz="1500" b="0" i="0" kern="1200" smtClean="0"/>
            <a:t>Los structs se acceden directamente desde la pila, sin necesidad de referencias.</a:t>
          </a:r>
          <a:endParaRPr lang="en-US" sz="1500" kern="1200"/>
        </a:p>
        <a:p>
          <a:pPr marL="114300" lvl="1" indent="-114300" algn="l" defTabSz="666750" rtl="0">
            <a:lnSpc>
              <a:spcPct val="90000"/>
            </a:lnSpc>
            <a:spcBef>
              <a:spcPct val="0"/>
            </a:spcBef>
            <a:spcAft>
              <a:spcPct val="15000"/>
            </a:spcAft>
            <a:buChar char="••"/>
          </a:pPr>
          <a:r>
            <a:rPr lang="es-ES" sz="1500" b="0" i="0" kern="1200" smtClean="0"/>
            <a:t>Cada vez que se crea un struct, se asigna un espacio de memoria directamente en la pila para almacenar ese struct.</a:t>
          </a:r>
          <a:endParaRPr lang="en-US" sz="1500" kern="1200"/>
        </a:p>
        <a:p>
          <a:pPr marL="114300" lvl="1" indent="-114300" algn="l" defTabSz="666750" rtl="0">
            <a:lnSpc>
              <a:spcPct val="90000"/>
            </a:lnSpc>
            <a:spcBef>
              <a:spcPct val="0"/>
            </a:spcBef>
            <a:spcAft>
              <a:spcPct val="15000"/>
            </a:spcAft>
            <a:buChar char="••"/>
          </a:pPr>
          <a:r>
            <a:rPr lang="es-ES" sz="1500" b="0" i="0" kern="1200" smtClean="0"/>
            <a:t>Esto significa que cuando pasas un struct a un método o asignas una variable a otra variable de struct, estás trabajando con copias reales de los datos del struct en lugar de referencias a los mismos.</a:t>
          </a:r>
          <a:endParaRPr lang="en-US" sz="1500" kern="1200"/>
        </a:p>
      </dsp:txBody>
      <dsp:txXfrm>
        <a:off x="0" y="874997"/>
        <a:ext cx="4396341" cy="2882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F31B8-50F4-4D42-9C0B-73FE2836C851}">
      <dsp:nvSpPr>
        <dsp:cNvPr id="0" name=""/>
        <dsp:cNvSpPr/>
      </dsp:nvSpPr>
      <dsp:spPr>
        <a:xfrm>
          <a:off x="0" y="30356"/>
          <a:ext cx="4396339" cy="20387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b="0" i="0" kern="1200" smtClean="0"/>
            <a:t>- Se utiliza la palabra clave new para declarar una instancia.</a:t>
          </a:r>
          <a:endParaRPr lang="en-US" sz="2000" kern="1200"/>
        </a:p>
      </dsp:txBody>
      <dsp:txXfrm>
        <a:off x="99522" y="129878"/>
        <a:ext cx="4197295" cy="1839681"/>
      </dsp:txXfrm>
    </dsp:sp>
    <dsp:sp modelId="{323F0184-3AD3-4A6E-AEB2-3B31ED5572BC}">
      <dsp:nvSpPr>
        <dsp:cNvPr id="0" name=""/>
        <dsp:cNvSpPr/>
      </dsp:nvSpPr>
      <dsp:spPr>
        <a:xfrm>
          <a:off x="0" y="2126681"/>
          <a:ext cx="4396339" cy="20387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s-ES" sz="2000" b="0" i="0" kern="1200" smtClean="0"/>
            <a:t>- Esta palabra clave crea el objeto y lo inicializa; en la siguiente ejemplo, el comportamiento predeterminado es poner a cero sus campos.</a:t>
          </a:r>
          <a:endParaRPr lang="en-US" sz="2000" kern="1200"/>
        </a:p>
      </dsp:txBody>
      <dsp:txXfrm>
        <a:off x="99522" y="2226203"/>
        <a:ext cx="4197295" cy="18396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92617-9280-415E-8940-7F53B1F0B023}">
      <dsp:nvSpPr>
        <dsp:cNvPr id="0" name=""/>
        <dsp:cNvSpPr/>
      </dsp:nvSpPr>
      <dsp:spPr>
        <a:xfrm>
          <a:off x="0" y="351206"/>
          <a:ext cx="4396339" cy="11337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0" i="0" kern="1200" smtClean="0"/>
            <a:t>- En la mayoría de los casos, se utilizan clases con más frecuencia que structs.</a:t>
          </a:r>
          <a:endParaRPr lang="en-US" sz="1600" kern="1200"/>
        </a:p>
      </dsp:txBody>
      <dsp:txXfrm>
        <a:off x="55344" y="406550"/>
        <a:ext cx="4285651" cy="1023042"/>
      </dsp:txXfrm>
    </dsp:sp>
    <dsp:sp modelId="{9BB8EB6A-B137-4987-8D99-EE5EED05FB96}">
      <dsp:nvSpPr>
        <dsp:cNvPr id="0" name=""/>
        <dsp:cNvSpPr/>
      </dsp:nvSpPr>
      <dsp:spPr>
        <a:xfrm>
          <a:off x="0" y="1531016"/>
          <a:ext cx="4396339" cy="11337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0" i="0" kern="1200" smtClean="0"/>
            <a:t>- Se discuten primero las clases y luego las diferencias con los structs y las razones específicas por las cuales podrías elegir usar un struct en lugar de una clase.</a:t>
          </a:r>
          <a:endParaRPr lang="en-US" sz="1600" kern="1200"/>
        </a:p>
      </dsp:txBody>
      <dsp:txXfrm>
        <a:off x="55344" y="1586360"/>
        <a:ext cx="4285651" cy="1023042"/>
      </dsp:txXfrm>
    </dsp:sp>
    <dsp:sp modelId="{2DA72E03-078A-4CDD-A134-3DAB41AA1C37}">
      <dsp:nvSpPr>
        <dsp:cNvPr id="0" name=""/>
        <dsp:cNvSpPr/>
      </dsp:nvSpPr>
      <dsp:spPr>
        <a:xfrm>
          <a:off x="0" y="2710826"/>
          <a:ext cx="4396339" cy="11337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s-ES" sz="1600" b="0" i="0" kern="1200" smtClean="0"/>
            <a:t>- A menos que se especifique lo contrario, se puede asumir que el código presentado para una clase funcionará igual de bien para un struct.</a:t>
          </a:r>
          <a:endParaRPr lang="en-US" sz="1600" kern="1200"/>
        </a:p>
      </dsp:txBody>
      <dsp:txXfrm>
        <a:off x="55344" y="2766170"/>
        <a:ext cx="4285651" cy="10230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D7460-32C9-4C0B-89C2-F9CEC1C5C6E2}">
      <dsp:nvSpPr>
        <dsp:cNvPr id="0" name=""/>
        <dsp:cNvSpPr/>
      </dsp:nvSpPr>
      <dsp:spPr>
        <a:xfrm>
          <a:off x="1088175" y="2205"/>
          <a:ext cx="3223900" cy="193434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s-ES" sz="2300" b="0" i="0" kern="1200" smtClean="0"/>
            <a:t>Los datos y funciones dentro de una clase se conocen como los miembros de la clase.</a:t>
          </a:r>
          <a:endParaRPr lang="en-US" sz="2300" kern="1200"/>
        </a:p>
      </dsp:txBody>
      <dsp:txXfrm>
        <a:off x="1088175" y="2205"/>
        <a:ext cx="3223900" cy="1934340"/>
      </dsp:txXfrm>
    </dsp:sp>
    <dsp:sp modelId="{B12A7880-DA26-4598-B8BB-143A446BEEA1}">
      <dsp:nvSpPr>
        <dsp:cNvPr id="0" name=""/>
        <dsp:cNvSpPr/>
      </dsp:nvSpPr>
      <dsp:spPr>
        <a:xfrm>
          <a:off x="4634465" y="2205"/>
          <a:ext cx="3223900" cy="193434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s-ES" sz="2300" b="0" i="0" kern="1200" smtClean="0"/>
            <a:t>Se distinguen entre miembros de datos y miembros de funciones.</a:t>
          </a:r>
          <a:endParaRPr lang="en-US" sz="2300" kern="1200"/>
        </a:p>
      </dsp:txBody>
      <dsp:txXfrm>
        <a:off x="4634465" y="2205"/>
        <a:ext cx="3223900" cy="1934340"/>
      </dsp:txXfrm>
    </dsp:sp>
    <dsp:sp modelId="{260A1B73-FF41-44C3-BDA4-F85CB124E67E}">
      <dsp:nvSpPr>
        <dsp:cNvPr id="0" name=""/>
        <dsp:cNvSpPr/>
      </dsp:nvSpPr>
      <dsp:spPr>
        <a:xfrm>
          <a:off x="2861320" y="2258935"/>
          <a:ext cx="3223900" cy="193434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s-ES" sz="2300" b="0" i="0" kern="1200" smtClean="0"/>
            <a:t>Las clases pueden contener tipos anidados (como otras clases).</a:t>
          </a:r>
          <a:endParaRPr lang="en-US" sz="2300" kern="1200"/>
        </a:p>
      </dsp:txBody>
      <dsp:txXfrm>
        <a:off x="2861320" y="2258935"/>
        <a:ext cx="3223900" cy="1934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0378E-405F-4E71-A48E-7434A4CD6D2D}">
      <dsp:nvSpPr>
        <dsp:cNvPr id="0" name=""/>
        <dsp:cNvSpPr/>
      </dsp:nvSpPr>
      <dsp:spPr>
        <a:xfrm>
          <a:off x="0" y="59319"/>
          <a:ext cx="4396339" cy="7831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Contienen los datos de la clase: campos, constantes y eventos.</a:t>
          </a:r>
          <a:endParaRPr lang="en-US" sz="1400" kern="1200"/>
        </a:p>
      </dsp:txBody>
      <dsp:txXfrm>
        <a:off x="38231" y="97550"/>
        <a:ext cx="4319877" cy="706706"/>
      </dsp:txXfrm>
    </dsp:sp>
    <dsp:sp modelId="{9BEB0E48-3FC1-4D32-9751-90AFBC94F1DC}">
      <dsp:nvSpPr>
        <dsp:cNvPr id="0" name=""/>
        <dsp:cNvSpPr/>
      </dsp:nvSpPr>
      <dsp:spPr>
        <a:xfrm>
          <a:off x="0" y="882808"/>
          <a:ext cx="4396339" cy="7831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Pueden ser estáticos (asociados a la clase en su conjunto) o de instancia (cada instancia de la clase tiene su propia copia de los datos).</a:t>
          </a:r>
          <a:endParaRPr lang="en-US" sz="1400" kern="1200"/>
        </a:p>
      </dsp:txBody>
      <dsp:txXfrm>
        <a:off x="38231" y="921039"/>
        <a:ext cx="4319877" cy="706706"/>
      </dsp:txXfrm>
    </dsp:sp>
    <dsp:sp modelId="{A5D88AF8-0109-4281-8459-895E97AF0025}">
      <dsp:nvSpPr>
        <dsp:cNvPr id="0" name=""/>
        <dsp:cNvSpPr/>
      </dsp:nvSpPr>
      <dsp:spPr>
        <a:xfrm>
          <a:off x="0" y="1706297"/>
          <a:ext cx="4396339" cy="7831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Los campos son variables asociadas con la clase.</a:t>
          </a:r>
          <a:endParaRPr lang="en-US" sz="1400" kern="1200"/>
        </a:p>
      </dsp:txBody>
      <dsp:txXfrm>
        <a:off x="38231" y="1744528"/>
        <a:ext cx="4319877" cy="706706"/>
      </dsp:txXfrm>
    </dsp:sp>
    <dsp:sp modelId="{02B3AC78-BD22-49FE-BEEF-BCB55AF81995}">
      <dsp:nvSpPr>
        <dsp:cNvPr id="0" name=""/>
        <dsp:cNvSpPr/>
      </dsp:nvSpPr>
      <dsp:spPr>
        <a:xfrm>
          <a:off x="0" y="2529785"/>
          <a:ext cx="4396339" cy="7831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Las constantes se declaran usando la palabra clave const.</a:t>
          </a:r>
          <a:endParaRPr lang="en-US" sz="1400" kern="1200"/>
        </a:p>
      </dsp:txBody>
      <dsp:txXfrm>
        <a:off x="38231" y="2568016"/>
        <a:ext cx="4319877" cy="706706"/>
      </dsp:txXfrm>
    </dsp:sp>
    <dsp:sp modelId="{108A7297-D8B7-4819-A487-E6EA551A8299}">
      <dsp:nvSpPr>
        <dsp:cNvPr id="0" name=""/>
        <dsp:cNvSpPr/>
      </dsp:nvSpPr>
      <dsp:spPr>
        <a:xfrm>
          <a:off x="0" y="3353274"/>
          <a:ext cx="4396339" cy="7831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s-ES" sz="1400" b="0" i="0" kern="1200" smtClean="0"/>
            <a:t>Los eventos permiten que un objeto notifique a un llamador cuando ocurre algo importante.</a:t>
          </a:r>
          <a:endParaRPr lang="en-US" sz="1400" kern="1200"/>
        </a:p>
      </dsp:txBody>
      <dsp:txXfrm>
        <a:off x="38231" y="3391505"/>
        <a:ext cx="4319877" cy="7067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4/7/2024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4/7/2024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4/7/2024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13.png"/><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22.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29.xml"/><Relationship Id="rId7" Type="http://schemas.openxmlformats.org/officeDocument/2006/relationships/image" Target="../media/image24.png"/><Relationship Id="rId2" Type="http://schemas.openxmlformats.org/officeDocument/2006/relationships/diagramData" Target="../diagrams/data29.xml"/><Relationship Id="rId1" Type="http://schemas.openxmlformats.org/officeDocument/2006/relationships/slideLayout" Target="../slideLayouts/slideLayout4.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POO EN C#</a:t>
            </a:r>
            <a:endParaRPr lang="en-US" dirty="0"/>
          </a:p>
        </p:txBody>
      </p:sp>
      <p:sp>
        <p:nvSpPr>
          <p:cNvPr id="3" name="Subtítulo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9850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err="1"/>
              <a:t>Miembros</a:t>
            </a:r>
            <a:r>
              <a:rPr lang="en-US" dirty="0"/>
              <a:t> de </a:t>
            </a:r>
            <a:r>
              <a:rPr lang="en-US" dirty="0" err="1"/>
              <a:t>Datos</a:t>
            </a:r>
            <a:r>
              <a:rPr lang="en-US" dirty="0"/>
              <a:t>:</a:t>
            </a:r>
            <a:endParaRPr lang="en-US" dirty="0"/>
          </a:p>
        </p:txBody>
      </p:sp>
      <p:graphicFrame>
        <p:nvGraphicFramePr>
          <p:cNvPr id="8" name="Marcador de contenido 7"/>
          <p:cNvGraphicFramePr>
            <a:graphicFrameLocks noGrp="1"/>
          </p:cNvGraphicFramePr>
          <p:nvPr>
            <p:ph sz="half" idx="1"/>
            <p:extLst>
              <p:ext uri="{D42A27DB-BD31-4B8C-83A1-F6EECF244321}">
                <p14:modId xmlns:p14="http://schemas.microsoft.com/office/powerpoint/2010/main" val="3552118159"/>
              </p:ext>
            </p:extLst>
          </p:nvPr>
        </p:nvGraphicFramePr>
        <p:xfrm>
          <a:off x="1103312" y="2060575"/>
          <a:ext cx="4396339"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Marcador de contenido 6"/>
          <p:cNvSpPr>
            <a:spLocks noGrp="1"/>
          </p:cNvSpPr>
          <p:nvPr>
            <p:ph sz="half" idx="2"/>
          </p:nvPr>
        </p:nvSpPr>
        <p:spPr/>
        <p:txBody>
          <a:bodyPr>
            <a:normAutofit/>
          </a:bodyPr>
          <a:lstStyle/>
          <a:p>
            <a:r>
              <a:rPr lang="en-US" dirty="0"/>
              <a:t>class </a:t>
            </a:r>
            <a:r>
              <a:rPr lang="en-US" dirty="0" err="1"/>
              <a:t>PhoneCustomer</a:t>
            </a:r>
            <a:endParaRPr lang="en-US" dirty="0"/>
          </a:p>
          <a:p>
            <a:r>
              <a:rPr lang="es" dirty="0"/>
              <a:t>{</a:t>
            </a:r>
          </a:p>
          <a:p>
            <a:r>
              <a:rPr lang="en-US" dirty="0"/>
              <a:t>    public </a:t>
            </a:r>
            <a:r>
              <a:rPr lang="en-US" dirty="0" err="1"/>
              <a:t>const</a:t>
            </a:r>
            <a:r>
              <a:rPr lang="en-US" dirty="0"/>
              <a:t> string </a:t>
            </a:r>
            <a:r>
              <a:rPr lang="en-US" dirty="0" err="1"/>
              <a:t>DayOfSendingBill</a:t>
            </a:r>
            <a:r>
              <a:rPr lang="en-US" dirty="0"/>
              <a:t> = "Monday";</a:t>
            </a:r>
          </a:p>
          <a:p>
            <a:r>
              <a:rPr lang="en-US" dirty="0"/>
              <a:t>    public </a:t>
            </a:r>
            <a:r>
              <a:rPr lang="en-US" dirty="0" err="1"/>
              <a:t>int</a:t>
            </a:r>
            <a:r>
              <a:rPr lang="en-US" dirty="0"/>
              <a:t> </a:t>
            </a:r>
            <a:r>
              <a:rPr lang="en-US" dirty="0" err="1"/>
              <a:t>CustomerID</a:t>
            </a:r>
            <a:r>
              <a:rPr lang="en-US" dirty="0"/>
              <a:t>;</a:t>
            </a:r>
          </a:p>
          <a:p>
            <a:r>
              <a:rPr lang="en-US" dirty="0"/>
              <a:t>    public string </a:t>
            </a:r>
            <a:r>
              <a:rPr lang="en-US" dirty="0" err="1"/>
              <a:t>FirstName</a:t>
            </a:r>
            <a:r>
              <a:rPr lang="en-US" dirty="0"/>
              <a:t>;</a:t>
            </a:r>
          </a:p>
          <a:p>
            <a:r>
              <a:rPr lang="en-US" dirty="0"/>
              <a:t>    public string </a:t>
            </a:r>
            <a:r>
              <a:rPr lang="en-US" dirty="0" err="1"/>
              <a:t>LastName</a:t>
            </a:r>
            <a:r>
              <a:rPr lang="en-US" dirty="0"/>
              <a:t>;</a:t>
            </a:r>
          </a:p>
          <a:p>
            <a:r>
              <a:rPr lang="es" dirty="0"/>
              <a:t>}</a:t>
            </a:r>
          </a:p>
          <a:p>
            <a:endParaRPr lang="en-US" dirty="0"/>
          </a:p>
        </p:txBody>
      </p:sp>
    </p:spTree>
    <p:extLst>
      <p:ext uri="{BB962C8B-B14F-4D97-AF65-F5344CB8AC3E}">
        <p14:creationId xmlns:p14="http://schemas.microsoft.com/office/powerpoint/2010/main" val="1853444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Eventos</a:t>
            </a:r>
            <a:endParaRPr lang="en-US"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3139201214"/>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26477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Miembros</a:t>
            </a:r>
            <a:r>
              <a:rPr lang="en-US" dirty="0"/>
              <a:t> de </a:t>
            </a:r>
            <a:r>
              <a:rPr lang="en-US" dirty="0" err="1"/>
              <a:t>Funciones</a:t>
            </a:r>
            <a:r>
              <a:rPr lang="en-US" dirty="0"/>
              <a:t>:</a:t>
            </a:r>
            <a:br>
              <a:rPr lang="en-US" dirty="0"/>
            </a:b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319476794"/>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414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Métodos</a:t>
            </a:r>
            <a:r>
              <a:rPr lang="en-US" dirty="0"/>
              <a:t> </a:t>
            </a:r>
            <a:r>
              <a:rPr lang="en-US" dirty="0" err="1"/>
              <a:t>en</a:t>
            </a:r>
            <a:r>
              <a:rPr lang="en-US" dirty="0"/>
              <a:t> C</a:t>
            </a:r>
            <a:r>
              <a:rPr lang="en-US" dirty="0" smtClean="0"/>
              <a:t>#</a:t>
            </a: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952673416"/>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3557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Diferencia entre Funciones y Métodos</a:t>
            </a:r>
            <a:r>
              <a:rPr lang="es-ES" dirty="0" smtClean="0"/>
              <a:t>:</a:t>
            </a: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013103250"/>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2948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Declaración</a:t>
            </a:r>
            <a:r>
              <a:rPr lang="en-US" dirty="0"/>
              <a:t> de </a:t>
            </a:r>
            <a:r>
              <a:rPr lang="en-US" dirty="0" err="1"/>
              <a:t>Métodos</a:t>
            </a:r>
            <a:r>
              <a:rPr lang="en-US" dirty="0"/>
              <a:t>:</a:t>
            </a: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966407191"/>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4176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Declaración</a:t>
            </a:r>
            <a:r>
              <a:rPr lang="en-US" dirty="0"/>
              <a:t> de </a:t>
            </a:r>
            <a:r>
              <a:rPr lang="en-US" dirty="0" err="1"/>
              <a:t>Métodos</a:t>
            </a:r>
            <a:r>
              <a:rPr lang="en-US" dirty="0"/>
              <a:t>:</a:t>
            </a:r>
            <a:endParaRPr lang="en-US" dirty="0"/>
          </a:p>
        </p:txBody>
      </p:sp>
      <p:graphicFrame>
        <p:nvGraphicFramePr>
          <p:cNvPr id="4" name="Marcador de contenido 3"/>
          <p:cNvGraphicFramePr>
            <a:graphicFrameLocks noGrp="1"/>
          </p:cNvGraphicFramePr>
          <p:nvPr>
            <p:ph sz="half" idx="1"/>
            <p:extLst>
              <p:ext uri="{D42A27DB-BD31-4B8C-83A1-F6EECF244321}">
                <p14:modId xmlns:p14="http://schemas.microsoft.com/office/powerpoint/2010/main" val="3893760454"/>
              </p:ext>
            </p:extLst>
          </p:nvPr>
        </p:nvGraphicFramePr>
        <p:xfrm>
          <a:off x="1103313" y="2060575"/>
          <a:ext cx="4395787"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Marcador de contenido 4"/>
          <p:cNvGraphicFramePr>
            <a:graphicFrameLocks noGrp="1"/>
          </p:cNvGraphicFramePr>
          <p:nvPr>
            <p:ph sz="half" idx="2"/>
            <p:extLst>
              <p:ext uri="{D42A27DB-BD31-4B8C-83A1-F6EECF244321}">
                <p14:modId xmlns:p14="http://schemas.microsoft.com/office/powerpoint/2010/main" val="729542216"/>
              </p:ext>
            </p:extLst>
          </p:nvPr>
        </p:nvGraphicFramePr>
        <p:xfrm>
          <a:off x="5654493" y="2056092"/>
          <a:ext cx="4396341" cy="42002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1671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    Ejemplo</a:t>
            </a:r>
            <a:endParaRPr lang="en-US" dirty="0"/>
          </a:p>
        </p:txBody>
      </p:sp>
      <p:pic>
        <p:nvPicPr>
          <p:cNvPr id="6" name="Marcador de contenido 5"/>
          <p:cNvPicPr>
            <a:picLocks noGrp="1" noChangeAspect="1"/>
          </p:cNvPicPr>
          <p:nvPr>
            <p:ph sz="half" idx="1"/>
          </p:nvPr>
        </p:nvPicPr>
        <p:blipFill>
          <a:blip r:embed="rId2"/>
          <a:stretch>
            <a:fillRect/>
          </a:stretch>
        </p:blipFill>
        <p:spPr>
          <a:xfrm>
            <a:off x="1103313" y="2111447"/>
            <a:ext cx="4395787" cy="2843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Marcador de contenido 4"/>
          <p:cNvPicPr>
            <a:picLocks noGrp="1" noChangeAspect="1"/>
          </p:cNvPicPr>
          <p:nvPr>
            <p:ph sz="half" idx="2"/>
          </p:nvPr>
        </p:nvPicPr>
        <p:blipFill>
          <a:blip r:embed="rId3"/>
          <a:stretch>
            <a:fillRect/>
          </a:stretch>
        </p:blipFill>
        <p:spPr>
          <a:xfrm>
            <a:off x="5654675" y="2111447"/>
            <a:ext cx="4395788" cy="4089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830" y="92216"/>
            <a:ext cx="771483" cy="1260088"/>
          </a:xfrm>
          <a:prstGeom prst="rect">
            <a:avLst/>
          </a:prstGeom>
        </p:spPr>
      </p:pic>
    </p:spTree>
    <p:extLst>
      <p:ext uri="{BB962C8B-B14F-4D97-AF65-F5344CB8AC3E}">
        <p14:creationId xmlns:p14="http://schemas.microsoft.com/office/powerpoint/2010/main" val="2674558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err="1"/>
              <a:t>Pasando</a:t>
            </a:r>
            <a:r>
              <a:rPr lang="en-US" dirty="0"/>
              <a:t> </a:t>
            </a:r>
            <a:r>
              <a:rPr lang="en-US" dirty="0" err="1"/>
              <a:t>Parámetros</a:t>
            </a:r>
            <a:r>
              <a:rPr lang="en-US" dirty="0"/>
              <a:t> a </a:t>
            </a:r>
            <a:r>
              <a:rPr lang="en-US" dirty="0" err="1"/>
              <a:t>Métodos</a:t>
            </a:r>
            <a:r>
              <a:rPr lang="en-US" dirty="0"/>
              <a:t> </a:t>
            </a:r>
            <a:r>
              <a:rPr lang="en-US" dirty="0" err="1"/>
              <a:t>en</a:t>
            </a:r>
            <a:r>
              <a:rPr lang="en-US" dirty="0"/>
              <a:t> C#</a:t>
            </a:r>
            <a:br>
              <a:rPr lang="en-US" dirty="0"/>
            </a:br>
            <a:endParaRPr lang="en-US" dirty="0"/>
          </a:p>
        </p:txBody>
      </p:sp>
      <p:sp>
        <p:nvSpPr>
          <p:cNvPr id="6" name="Marcador de texto 5"/>
          <p:cNvSpPr>
            <a:spLocks noGrp="1"/>
          </p:cNvSpPr>
          <p:nvPr>
            <p:ph type="body" idx="1"/>
          </p:nvPr>
        </p:nvSpPr>
        <p:spPr/>
        <p:txBody>
          <a:bodyPr/>
          <a:lstStyle/>
          <a:p>
            <a:endParaRPr lang="en-US"/>
          </a:p>
        </p:txBody>
      </p:sp>
    </p:spTree>
    <p:extLst>
      <p:ext uri="{BB962C8B-B14F-4D97-AF65-F5344CB8AC3E}">
        <p14:creationId xmlns:p14="http://schemas.microsoft.com/office/powerpoint/2010/main" val="349098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err="1"/>
              <a:t>Pasando</a:t>
            </a:r>
            <a:r>
              <a:rPr lang="en-US" dirty="0"/>
              <a:t> </a:t>
            </a:r>
            <a:r>
              <a:rPr lang="en-US" dirty="0" err="1"/>
              <a:t>Parámetros</a:t>
            </a:r>
            <a:r>
              <a:rPr lang="en-US" dirty="0"/>
              <a:t> a </a:t>
            </a:r>
            <a:r>
              <a:rPr lang="en-US" dirty="0" err="1"/>
              <a:t>Métodos</a:t>
            </a:r>
            <a:r>
              <a:rPr lang="en-US" dirty="0"/>
              <a:t> </a:t>
            </a:r>
            <a:r>
              <a:rPr lang="en-US" dirty="0" err="1"/>
              <a:t>en</a:t>
            </a:r>
            <a:r>
              <a:rPr lang="en-US" dirty="0"/>
              <a:t> C#</a:t>
            </a:r>
            <a:br>
              <a:rPr lang="en-US" dirty="0"/>
            </a:br>
            <a:endParaRPr lang="en-US"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1874401768"/>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0444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a:t>Classes and </a:t>
            </a:r>
            <a:r>
              <a:rPr lang="en-US" dirty="0" err="1"/>
              <a:t>Structs</a:t>
            </a:r>
            <a:endParaRPr lang="en-US" dirty="0"/>
          </a:p>
        </p:txBody>
      </p:sp>
      <p:graphicFrame>
        <p:nvGraphicFramePr>
          <p:cNvPr id="7" name="Marcador de contenido 6"/>
          <p:cNvGraphicFramePr>
            <a:graphicFrameLocks noGrp="1"/>
          </p:cNvGraphicFramePr>
          <p:nvPr>
            <p:ph sz="half" idx="1"/>
            <p:extLst>
              <p:ext uri="{D42A27DB-BD31-4B8C-83A1-F6EECF244321}">
                <p14:modId xmlns:p14="http://schemas.microsoft.com/office/powerpoint/2010/main" val="1461887321"/>
              </p:ext>
            </p:extLst>
          </p:nvPr>
        </p:nvGraphicFramePr>
        <p:xfrm>
          <a:off x="1103312" y="2060575"/>
          <a:ext cx="4396339"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5"/>
          <p:cNvSpPr>
            <a:spLocks noGrp="1"/>
          </p:cNvSpPr>
          <p:nvPr>
            <p:ph sz="half" idx="2"/>
          </p:nvPr>
        </p:nvSpPr>
        <p:spPr/>
        <p:txBody>
          <a:bodyPr/>
          <a:lstStyle/>
          <a:p>
            <a:endParaRPr lang="en-US"/>
          </a:p>
        </p:txBody>
      </p:sp>
    </p:spTree>
    <p:extLst>
      <p:ext uri="{BB962C8B-B14F-4D97-AF65-F5344CB8AC3E}">
        <p14:creationId xmlns:p14="http://schemas.microsoft.com/office/powerpoint/2010/main" val="3835470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Pasando</a:t>
            </a:r>
            <a:r>
              <a:rPr lang="en-US" dirty="0"/>
              <a:t> </a:t>
            </a:r>
            <a:r>
              <a:rPr lang="en-US" dirty="0" err="1"/>
              <a:t>por</a:t>
            </a:r>
            <a:r>
              <a:rPr lang="en-US" dirty="0"/>
              <a:t> Valor vs. </a:t>
            </a:r>
            <a:r>
              <a:rPr lang="en-US" dirty="0" err="1"/>
              <a:t>Pasando</a:t>
            </a:r>
            <a:r>
              <a:rPr lang="en-US" dirty="0"/>
              <a:t> </a:t>
            </a:r>
            <a:r>
              <a:rPr lang="en-US" dirty="0" err="1"/>
              <a:t>por</a:t>
            </a:r>
            <a:r>
              <a:rPr lang="en-US" dirty="0"/>
              <a:t> </a:t>
            </a:r>
            <a:r>
              <a:rPr lang="en-US" dirty="0" err="1"/>
              <a:t>Referencia</a:t>
            </a:r>
            <a:r>
              <a:rPr lang="en-US" dirty="0"/>
              <a:t>:</a:t>
            </a:r>
            <a:br>
              <a:rPr lang="en-US" dirty="0"/>
            </a:b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699554850"/>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39377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    Ejemplo</a:t>
            </a:r>
            <a:endParaRPr lang="en-US" dirty="0"/>
          </a:p>
        </p:txBody>
      </p:sp>
      <p:pic>
        <p:nvPicPr>
          <p:cNvPr id="7" name="Marcador de contenido 6"/>
          <p:cNvPicPr>
            <a:picLocks noGrp="1" noChangeAspect="1"/>
          </p:cNvPicPr>
          <p:nvPr>
            <p:ph sz="half" idx="1"/>
          </p:nvPr>
        </p:nvPicPr>
        <p:blipFill>
          <a:blip r:embed="rId2"/>
          <a:stretch>
            <a:fillRect/>
          </a:stretch>
        </p:blipFill>
        <p:spPr>
          <a:xfrm>
            <a:off x="3898939" y="185879"/>
            <a:ext cx="4732104" cy="5958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44" y="185879"/>
            <a:ext cx="628109" cy="1025912"/>
          </a:xfrm>
          <a:prstGeom prst="rect">
            <a:avLst/>
          </a:prstGeom>
        </p:spPr>
      </p:pic>
    </p:spTree>
    <p:extLst>
      <p:ext uri="{BB962C8B-B14F-4D97-AF65-F5344CB8AC3E}">
        <p14:creationId xmlns:p14="http://schemas.microsoft.com/office/powerpoint/2010/main" val="31402291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Palabra Clave ref</a:t>
            </a:r>
            <a:endParaRPr lang="en-US"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2511747816"/>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483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Palabra Clave </a:t>
            </a:r>
            <a:r>
              <a:rPr lang="en-US" dirty="0" smtClean="0"/>
              <a:t>out</a:t>
            </a:r>
            <a:r>
              <a:rPr lang="en-US" dirty="0"/>
              <a:t/>
            </a:r>
            <a:br>
              <a:rPr lang="en-US" dirty="0"/>
            </a:b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03448203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784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    Ejemplo</a:t>
            </a:r>
            <a:endParaRPr lang="en-US" dirty="0"/>
          </a:p>
        </p:txBody>
      </p:sp>
      <p:pic>
        <p:nvPicPr>
          <p:cNvPr id="8" name="Marcador de contenido 7"/>
          <p:cNvPicPr>
            <a:picLocks noGrp="1" noChangeAspect="1"/>
          </p:cNvPicPr>
          <p:nvPr>
            <p:ph sz="half" idx="1"/>
          </p:nvPr>
        </p:nvPicPr>
        <p:blipFill>
          <a:blip r:embed="rId2"/>
          <a:stretch>
            <a:fillRect/>
          </a:stretch>
        </p:blipFill>
        <p:spPr>
          <a:xfrm>
            <a:off x="1103313" y="2549364"/>
            <a:ext cx="4395787" cy="2207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Marcador de contenido 8"/>
          <p:cNvPicPr>
            <a:picLocks noGrp="1" noChangeAspect="1"/>
          </p:cNvPicPr>
          <p:nvPr>
            <p:ph sz="half" idx="2"/>
          </p:nvPr>
        </p:nvPicPr>
        <p:blipFill>
          <a:blip r:embed="rId3"/>
          <a:stretch>
            <a:fillRect/>
          </a:stretch>
        </p:blipFill>
        <p:spPr>
          <a:xfrm>
            <a:off x="5654675" y="2549364"/>
            <a:ext cx="4395788" cy="32134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46111" y="185088"/>
            <a:ext cx="662379" cy="1081885"/>
          </a:xfrm>
          <a:prstGeom prst="rect">
            <a:avLst/>
          </a:prstGeom>
        </p:spPr>
      </p:pic>
    </p:spTree>
    <p:extLst>
      <p:ext uri="{BB962C8B-B14F-4D97-AF65-F5344CB8AC3E}">
        <p14:creationId xmlns:p14="http://schemas.microsoft.com/office/powerpoint/2010/main" val="1990466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612" y="0"/>
            <a:ext cx="4198776" cy="6858000"/>
          </a:xfrm>
          <a:prstGeom prst="rect">
            <a:avLst/>
          </a:prstGeom>
        </p:spPr>
      </p:pic>
    </p:spTree>
    <p:extLst>
      <p:ext uri="{BB962C8B-B14F-4D97-AF65-F5344CB8AC3E}">
        <p14:creationId xmlns:p14="http://schemas.microsoft.com/office/powerpoint/2010/main" val="1266823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Método de Sobrecarga en C#</a:t>
            </a:r>
            <a:br>
              <a:rPr lang="es-ES" dirty="0"/>
            </a:br>
            <a:endParaRPr lang="en-US"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129945959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56030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Sobrecarga</a:t>
            </a:r>
            <a:r>
              <a:rPr lang="en-US" dirty="0"/>
              <a:t> de </a:t>
            </a:r>
            <a:r>
              <a:rPr lang="en-US" dirty="0" err="1"/>
              <a:t>Métodos</a:t>
            </a:r>
            <a:endParaRPr lang="en-US" dirty="0"/>
          </a:p>
        </p:txBody>
      </p:sp>
      <p:graphicFrame>
        <p:nvGraphicFramePr>
          <p:cNvPr id="4" name="Marcador de contenido 3"/>
          <p:cNvGraphicFramePr>
            <a:graphicFrameLocks noGrp="1"/>
          </p:cNvGraphicFramePr>
          <p:nvPr>
            <p:ph sz="half" idx="1"/>
            <p:extLst>
              <p:ext uri="{D42A27DB-BD31-4B8C-83A1-F6EECF244321}">
                <p14:modId xmlns:p14="http://schemas.microsoft.com/office/powerpoint/2010/main" val="649661476"/>
              </p:ext>
            </p:extLst>
          </p:nvPr>
        </p:nvGraphicFramePr>
        <p:xfrm>
          <a:off x="1103313" y="2060575"/>
          <a:ext cx="4395787"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Marcador de contenido 5"/>
          <p:cNvPicPr>
            <a:picLocks noGrp="1" noChangeAspect="1"/>
          </p:cNvPicPr>
          <p:nvPr>
            <p:ph sz="half" idx="2"/>
          </p:nvPr>
        </p:nvPicPr>
        <p:blipFill>
          <a:blip r:embed="rId7"/>
          <a:stretch>
            <a:fillRect/>
          </a:stretch>
        </p:blipFill>
        <p:spPr>
          <a:xfrm>
            <a:off x="5654675" y="2060575"/>
            <a:ext cx="4395788" cy="2447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98187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Consideraciones</a:t>
            </a:r>
            <a:r>
              <a:rPr lang="en-US" dirty="0"/>
              <a:t> </a:t>
            </a:r>
            <a:r>
              <a:rPr lang="en-US" dirty="0" err="1"/>
              <a:t>sobre</a:t>
            </a:r>
            <a:r>
              <a:rPr lang="en-US" dirty="0"/>
              <a:t> la </a:t>
            </a:r>
            <a:r>
              <a:rPr lang="en-US" dirty="0" err="1"/>
              <a:t>Sobrecarga</a:t>
            </a:r>
            <a:endParaRPr lang="en-US"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78110747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0560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Propiedades</a:t>
            </a:r>
            <a:r>
              <a:rPr lang="en-US" dirty="0"/>
              <a:t> </a:t>
            </a:r>
            <a:r>
              <a:rPr lang="en-US" dirty="0" err="1"/>
              <a:t>en</a:t>
            </a:r>
            <a:r>
              <a:rPr lang="en-US" dirty="0"/>
              <a:t> C#</a:t>
            </a:r>
            <a:endParaRPr lang="es"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521297710"/>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185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Clases</a:t>
            </a:r>
            <a:endParaRPr lang="en-US" dirty="0"/>
          </a:p>
        </p:txBody>
      </p:sp>
      <p:graphicFrame>
        <p:nvGraphicFramePr>
          <p:cNvPr id="5" name="Marcador de contenido 4"/>
          <p:cNvGraphicFramePr>
            <a:graphicFrameLocks noGrp="1"/>
          </p:cNvGraphicFramePr>
          <p:nvPr>
            <p:ph sz="half" idx="1"/>
            <p:extLst>
              <p:ext uri="{D42A27DB-BD31-4B8C-83A1-F6EECF244321}">
                <p14:modId xmlns:p14="http://schemas.microsoft.com/office/powerpoint/2010/main" val="3841339385"/>
              </p:ext>
            </p:extLst>
          </p:nvPr>
        </p:nvGraphicFramePr>
        <p:xfrm>
          <a:off x="1103312" y="2060575"/>
          <a:ext cx="4396339"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contenido 3"/>
          <p:cNvSpPr>
            <a:spLocks noGrp="1"/>
          </p:cNvSpPr>
          <p:nvPr>
            <p:ph sz="half" idx="2"/>
          </p:nvPr>
        </p:nvSpPr>
        <p:spPr/>
        <p:txBody>
          <a:bodyPr>
            <a:normAutofit/>
          </a:bodyPr>
          <a:lstStyle/>
          <a:p>
            <a:pPr>
              <a:buFont typeface="+mj-lt"/>
              <a:buAutoNum type="arabicPeriod"/>
            </a:pPr>
            <a:r>
              <a:rPr lang="en-US" dirty="0"/>
              <a:t>class </a:t>
            </a:r>
            <a:r>
              <a:rPr lang="en-US" dirty="0" err="1"/>
              <a:t>PhoneCustomer</a:t>
            </a:r>
            <a:endParaRPr lang="en-US" dirty="0"/>
          </a:p>
          <a:p>
            <a:pPr>
              <a:buFont typeface="+mj-lt"/>
              <a:buAutoNum type="arabicPeriod"/>
            </a:pPr>
            <a:r>
              <a:rPr lang="es" dirty="0"/>
              <a:t>{</a:t>
            </a:r>
          </a:p>
          <a:p>
            <a:pPr>
              <a:buFont typeface="+mj-lt"/>
              <a:buAutoNum type="arabicPeriod"/>
            </a:pPr>
            <a:r>
              <a:rPr lang="en-US" dirty="0"/>
              <a:t>    public </a:t>
            </a:r>
            <a:r>
              <a:rPr lang="en-US" dirty="0" err="1"/>
              <a:t>const</a:t>
            </a:r>
            <a:r>
              <a:rPr lang="en-US" dirty="0"/>
              <a:t> string </a:t>
            </a:r>
            <a:r>
              <a:rPr lang="en-US" dirty="0" err="1"/>
              <a:t>DayOfSendingBill</a:t>
            </a:r>
            <a:r>
              <a:rPr lang="en-US" dirty="0"/>
              <a:t> = "Monday";</a:t>
            </a:r>
          </a:p>
          <a:p>
            <a:pPr>
              <a:buFont typeface="+mj-lt"/>
              <a:buAutoNum type="arabicPeriod"/>
            </a:pPr>
            <a:r>
              <a:rPr lang="en-US" dirty="0"/>
              <a:t>    public </a:t>
            </a:r>
            <a:r>
              <a:rPr lang="en-US" dirty="0" err="1"/>
              <a:t>int</a:t>
            </a:r>
            <a:r>
              <a:rPr lang="en-US" dirty="0"/>
              <a:t> </a:t>
            </a:r>
            <a:r>
              <a:rPr lang="en-US" dirty="0" err="1"/>
              <a:t>CustomerID</a:t>
            </a:r>
            <a:r>
              <a:rPr lang="en-US" dirty="0"/>
              <a:t>;</a:t>
            </a:r>
          </a:p>
          <a:p>
            <a:pPr>
              <a:buFont typeface="+mj-lt"/>
              <a:buAutoNum type="arabicPeriod"/>
            </a:pPr>
            <a:r>
              <a:rPr lang="en-US" dirty="0"/>
              <a:t>    public string </a:t>
            </a:r>
            <a:r>
              <a:rPr lang="en-US" dirty="0" err="1"/>
              <a:t>FirstName</a:t>
            </a:r>
            <a:r>
              <a:rPr lang="en-US" dirty="0"/>
              <a:t>;</a:t>
            </a:r>
          </a:p>
          <a:p>
            <a:pPr>
              <a:buFont typeface="+mj-lt"/>
              <a:buAutoNum type="arabicPeriod"/>
            </a:pPr>
            <a:r>
              <a:rPr lang="en-US" dirty="0"/>
              <a:t>    public string </a:t>
            </a:r>
            <a:r>
              <a:rPr lang="en-US" dirty="0" err="1"/>
              <a:t>LastName</a:t>
            </a:r>
            <a:r>
              <a:rPr lang="en-US" dirty="0"/>
              <a:t>;</a:t>
            </a:r>
          </a:p>
          <a:p>
            <a:pPr>
              <a:buFont typeface="+mj-lt"/>
              <a:buAutoNum type="arabicPeriod"/>
            </a:pPr>
            <a:r>
              <a:rPr lang="es" dirty="0"/>
              <a:t>}</a:t>
            </a:r>
          </a:p>
          <a:p>
            <a:endParaRPr lang="en-US" dirty="0"/>
          </a:p>
        </p:txBody>
      </p:sp>
    </p:spTree>
    <p:extLst>
      <p:ext uri="{BB962C8B-B14F-4D97-AF65-F5344CB8AC3E}">
        <p14:creationId xmlns:p14="http://schemas.microsoft.com/office/powerpoint/2010/main" val="3742425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Otros </a:t>
            </a:r>
            <a:r>
              <a:rPr lang="es-ES" dirty="0" err="1" smtClean="0"/>
              <a:t>tips</a:t>
            </a:r>
            <a:endParaRPr lang="en-US"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1012965315"/>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8182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     Ejemplos</a:t>
            </a:r>
            <a:endParaRPr lang="en-US" dirty="0"/>
          </a:p>
        </p:txBody>
      </p:sp>
      <p:pic>
        <p:nvPicPr>
          <p:cNvPr id="4" name="Marcador de contenido 3"/>
          <p:cNvPicPr>
            <a:picLocks noGrp="1" noChangeAspect="1"/>
          </p:cNvPicPr>
          <p:nvPr>
            <p:ph idx="1"/>
          </p:nvPr>
        </p:nvPicPr>
        <p:blipFill>
          <a:blip r:embed="rId2"/>
          <a:stretch>
            <a:fillRect/>
          </a:stretch>
        </p:blipFill>
        <p:spPr>
          <a:xfrm>
            <a:off x="646111" y="1698136"/>
            <a:ext cx="6076950" cy="4162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107632"/>
            <a:ext cx="762501" cy="1245418"/>
          </a:xfrm>
          <a:prstGeom prst="rect">
            <a:avLst/>
          </a:prstGeom>
        </p:spPr>
      </p:pic>
      <p:pic>
        <p:nvPicPr>
          <p:cNvPr id="7" name="Imagen 6"/>
          <p:cNvPicPr>
            <a:picLocks noChangeAspect="1"/>
          </p:cNvPicPr>
          <p:nvPr/>
        </p:nvPicPr>
        <p:blipFill>
          <a:blip r:embed="rId4"/>
          <a:stretch>
            <a:fillRect/>
          </a:stretch>
        </p:blipFill>
        <p:spPr>
          <a:xfrm>
            <a:off x="7179808" y="1955446"/>
            <a:ext cx="3971925" cy="485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p:cNvPicPr>
            <a:picLocks noChangeAspect="1"/>
          </p:cNvPicPr>
          <p:nvPr/>
        </p:nvPicPr>
        <p:blipFill>
          <a:blip r:embed="rId5"/>
          <a:stretch>
            <a:fillRect/>
          </a:stretch>
        </p:blipFill>
        <p:spPr>
          <a:xfrm>
            <a:off x="7179808" y="2690391"/>
            <a:ext cx="4305300" cy="390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p:cNvPicPr>
            <a:picLocks noChangeAspect="1"/>
          </p:cNvPicPr>
          <p:nvPr/>
        </p:nvPicPr>
        <p:blipFill>
          <a:blip r:embed="rId6"/>
          <a:stretch>
            <a:fillRect/>
          </a:stretch>
        </p:blipFill>
        <p:spPr>
          <a:xfrm>
            <a:off x="5817733" y="1176838"/>
            <a:ext cx="5905500" cy="41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p:cNvPicPr>
            <a:picLocks noChangeAspect="1"/>
          </p:cNvPicPr>
          <p:nvPr/>
        </p:nvPicPr>
        <p:blipFill>
          <a:blip r:embed="rId7"/>
          <a:stretch>
            <a:fillRect/>
          </a:stretch>
        </p:blipFill>
        <p:spPr>
          <a:xfrm>
            <a:off x="7044320" y="3850786"/>
            <a:ext cx="4781550" cy="2009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1437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0"/>
            <a:r>
              <a:rPr lang="es-ES" dirty="0"/>
              <a:t>Constructores</a:t>
            </a:r>
            <a:br>
              <a:rPr lang="es-ES" dirty="0"/>
            </a:b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30351121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939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err="1"/>
              <a:t>Constructores</a:t>
            </a:r>
            <a:r>
              <a:rPr lang="en-US" dirty="0"/>
              <a:t/>
            </a:r>
            <a:br>
              <a:rPr lang="en-US" dirty="0"/>
            </a:br>
            <a:endParaRPr lang="en-US" dirty="0"/>
          </a:p>
        </p:txBody>
      </p:sp>
      <p:pic>
        <p:nvPicPr>
          <p:cNvPr id="9" name="Marcador de contenido 8"/>
          <p:cNvPicPr>
            <a:picLocks noGrp="1" noChangeAspect="1"/>
          </p:cNvPicPr>
          <p:nvPr>
            <p:ph sz="half" idx="2"/>
          </p:nvPr>
        </p:nvPicPr>
        <p:blipFill>
          <a:blip r:embed="rId2"/>
          <a:stretch>
            <a:fillRect/>
          </a:stretch>
        </p:blipFill>
        <p:spPr>
          <a:xfrm>
            <a:off x="5838031" y="2242841"/>
            <a:ext cx="4029075" cy="1924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Marcador de contenido 7"/>
          <p:cNvPicPr>
            <a:picLocks noGrp="1" noChangeAspect="1"/>
          </p:cNvPicPr>
          <p:nvPr>
            <p:ph sz="half" idx="1"/>
          </p:nvPr>
        </p:nvPicPr>
        <p:blipFill>
          <a:blip r:embed="rId3"/>
          <a:stretch>
            <a:fillRect/>
          </a:stretch>
        </p:blipFill>
        <p:spPr>
          <a:xfrm>
            <a:off x="952685" y="2242841"/>
            <a:ext cx="4395787" cy="2580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05209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Constructores</a:t>
            </a:r>
            <a:endParaRPr lang="en-US"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2946286463"/>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4805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		Ejemplo</a:t>
            </a:r>
            <a:endParaRPr lang="en-US" dirty="0"/>
          </a:p>
        </p:txBody>
      </p:sp>
      <p:pic>
        <p:nvPicPr>
          <p:cNvPr id="6" name="Marcador de contenido 5"/>
          <p:cNvPicPr>
            <a:picLocks noGrp="1" noChangeAspect="1"/>
          </p:cNvPicPr>
          <p:nvPr>
            <p:ph idx="1"/>
          </p:nvPr>
        </p:nvPicPr>
        <p:blipFill>
          <a:blip r:embed="rId2"/>
          <a:stretch>
            <a:fillRect/>
          </a:stretch>
        </p:blipFill>
        <p:spPr>
          <a:xfrm>
            <a:off x="1935027" y="1362922"/>
            <a:ext cx="5956436" cy="4559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264316"/>
            <a:ext cx="672616" cy="1098606"/>
          </a:xfrm>
          <a:prstGeom prst="rect">
            <a:avLst/>
          </a:prstGeom>
        </p:spPr>
      </p:pic>
    </p:spTree>
    <p:extLst>
      <p:ext uri="{BB962C8B-B14F-4D97-AF65-F5344CB8AC3E}">
        <p14:creationId xmlns:p14="http://schemas.microsoft.com/office/powerpoint/2010/main" val="55921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endParaRPr lang="en-US"/>
          </a:p>
        </p:txBody>
      </p:sp>
      <p:graphicFrame>
        <p:nvGraphicFramePr>
          <p:cNvPr id="9" name="Marcador de contenido 8"/>
          <p:cNvGraphicFramePr>
            <a:graphicFrameLocks noGrp="1"/>
          </p:cNvGraphicFramePr>
          <p:nvPr>
            <p:ph idx="1"/>
            <p:extLst>
              <p:ext uri="{D42A27DB-BD31-4B8C-83A1-F6EECF244321}">
                <p14:modId xmlns:p14="http://schemas.microsoft.com/office/powerpoint/2010/main" val="1022574312"/>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Imagen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5946" y="2536462"/>
            <a:ext cx="1976567" cy="3228392"/>
          </a:xfrm>
          <a:prstGeom prst="rect">
            <a:avLst/>
          </a:prstGeom>
        </p:spPr>
      </p:pic>
    </p:spTree>
    <p:extLst>
      <p:ext uri="{BB962C8B-B14F-4D97-AF65-F5344CB8AC3E}">
        <p14:creationId xmlns:p14="http://schemas.microsoft.com/office/powerpoint/2010/main" val="2807267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612" y="0"/>
            <a:ext cx="4198776" cy="6858000"/>
          </a:xfrm>
          <a:prstGeom prst="rect">
            <a:avLst/>
          </a:prstGeom>
        </p:spPr>
      </p:pic>
    </p:spTree>
    <p:extLst>
      <p:ext uri="{BB962C8B-B14F-4D97-AF65-F5344CB8AC3E}">
        <p14:creationId xmlns:p14="http://schemas.microsoft.com/office/powerpoint/2010/main" val="1329691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612" y="0"/>
            <a:ext cx="4198776" cy="6858000"/>
          </a:xfrm>
          <a:prstGeom prst="rect">
            <a:avLst/>
          </a:prstGeom>
        </p:spPr>
      </p:pic>
    </p:spTree>
    <p:extLst>
      <p:ext uri="{BB962C8B-B14F-4D97-AF65-F5344CB8AC3E}">
        <p14:creationId xmlns:p14="http://schemas.microsoft.com/office/powerpoint/2010/main" val="124350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	      Ejercicio</a:t>
            </a:r>
            <a:endParaRPr lang="en-US" dirty="0"/>
          </a:p>
        </p:txBody>
      </p:sp>
      <p:graphicFrame>
        <p:nvGraphicFramePr>
          <p:cNvPr id="5" name="Marcador de contenido 4"/>
          <p:cNvGraphicFramePr>
            <a:graphicFrameLocks noGrp="1"/>
          </p:cNvGraphicFramePr>
          <p:nvPr>
            <p:ph sz="half" idx="1"/>
            <p:extLst>
              <p:ext uri="{D42A27DB-BD31-4B8C-83A1-F6EECF244321}">
                <p14:modId xmlns:p14="http://schemas.microsoft.com/office/powerpoint/2010/main" val="4095285350"/>
              </p:ext>
            </p:extLst>
          </p:nvPr>
        </p:nvGraphicFramePr>
        <p:xfrm>
          <a:off x="1103312" y="2060575"/>
          <a:ext cx="4396339"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137" y="-282436"/>
            <a:ext cx="1371029" cy="2239347"/>
          </a:xfrm>
          <a:prstGeom prst="rect">
            <a:avLst/>
          </a:prstGeom>
        </p:spPr>
      </p:pic>
      <p:pic>
        <p:nvPicPr>
          <p:cNvPr id="2052" name="Picture 4" descr="XL6x2W8n4Epp5SjLftA5RH1HREtixDPaELRoaEJEHlnteoP14JLDiiCmCpjPnG73C5eZX38O8wmTMpHm4P1E1yxRGo09ko6mwpD8yKIAtz4PA6-fdKWuUzRYMlGs8slKFlnMD9noFAqfIjYcSV4SbraT3LjoAMnXVLhjlJU-P-Mhrp_Pp2WPAwS0rRmFr1Vh5X-Np5ML66_C8j2g_92rY9VOkUjcta3NBQ6PDYyxI4XvM1EG4xN4RzGXu06FUEUA5JcTFlG6 (411×300)"/>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436357" y="2060575"/>
            <a:ext cx="3914775"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904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Structs</a:t>
            </a:r>
            <a:r>
              <a:rPr lang="en-US" dirty="0"/>
              <a:t>:</a:t>
            </a:r>
            <a:endParaRPr lang="en-US" dirty="0"/>
          </a:p>
        </p:txBody>
      </p:sp>
      <p:graphicFrame>
        <p:nvGraphicFramePr>
          <p:cNvPr id="5" name="Marcador de contenido 4"/>
          <p:cNvGraphicFramePr>
            <a:graphicFrameLocks noGrp="1"/>
          </p:cNvGraphicFramePr>
          <p:nvPr>
            <p:ph sz="half" idx="1"/>
            <p:extLst>
              <p:ext uri="{D42A27DB-BD31-4B8C-83A1-F6EECF244321}">
                <p14:modId xmlns:p14="http://schemas.microsoft.com/office/powerpoint/2010/main" val="4232032335"/>
              </p:ext>
            </p:extLst>
          </p:nvPr>
        </p:nvGraphicFramePr>
        <p:xfrm>
          <a:off x="1103312" y="2060575"/>
          <a:ext cx="4396339"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contenido 3"/>
          <p:cNvSpPr>
            <a:spLocks noGrp="1"/>
          </p:cNvSpPr>
          <p:nvPr>
            <p:ph sz="half" idx="2"/>
          </p:nvPr>
        </p:nvSpPr>
        <p:spPr/>
        <p:txBody>
          <a:bodyPr/>
          <a:lstStyle/>
          <a:p>
            <a:pPr>
              <a:buFont typeface="+mj-lt"/>
              <a:buAutoNum type="arabicPeriod"/>
            </a:pPr>
            <a:r>
              <a:rPr lang="en-US" dirty="0" err="1"/>
              <a:t>struct</a:t>
            </a:r>
            <a:r>
              <a:rPr lang="en-US" dirty="0"/>
              <a:t> </a:t>
            </a:r>
            <a:r>
              <a:rPr lang="en-US" dirty="0" err="1"/>
              <a:t>PhoneCustomerStruct</a:t>
            </a:r>
            <a:endParaRPr lang="en-US" dirty="0"/>
          </a:p>
          <a:p>
            <a:pPr>
              <a:buFont typeface="+mj-lt"/>
              <a:buAutoNum type="arabicPeriod"/>
            </a:pPr>
            <a:r>
              <a:rPr lang="es" dirty="0"/>
              <a:t>{</a:t>
            </a:r>
          </a:p>
          <a:p>
            <a:pPr>
              <a:buFont typeface="+mj-lt"/>
              <a:buAutoNum type="arabicPeriod"/>
            </a:pPr>
            <a:r>
              <a:rPr lang="en-US" dirty="0"/>
              <a:t>    public </a:t>
            </a:r>
            <a:r>
              <a:rPr lang="en-US" dirty="0" err="1"/>
              <a:t>const</a:t>
            </a:r>
            <a:r>
              <a:rPr lang="en-US" dirty="0"/>
              <a:t> string </a:t>
            </a:r>
            <a:r>
              <a:rPr lang="en-US" dirty="0" err="1"/>
              <a:t>DayOfSendingBill</a:t>
            </a:r>
            <a:r>
              <a:rPr lang="en-US" dirty="0"/>
              <a:t> = "Monday";</a:t>
            </a:r>
          </a:p>
          <a:p>
            <a:pPr>
              <a:buFont typeface="+mj-lt"/>
              <a:buAutoNum type="arabicPeriod"/>
            </a:pPr>
            <a:r>
              <a:rPr lang="en-US" dirty="0"/>
              <a:t>    public </a:t>
            </a:r>
            <a:r>
              <a:rPr lang="en-US" dirty="0" err="1"/>
              <a:t>int</a:t>
            </a:r>
            <a:r>
              <a:rPr lang="en-US" dirty="0"/>
              <a:t> </a:t>
            </a:r>
            <a:r>
              <a:rPr lang="en-US" dirty="0" err="1"/>
              <a:t>CustomerID</a:t>
            </a:r>
            <a:r>
              <a:rPr lang="en-US" dirty="0"/>
              <a:t>;</a:t>
            </a:r>
          </a:p>
          <a:p>
            <a:pPr>
              <a:buFont typeface="+mj-lt"/>
              <a:buAutoNum type="arabicPeriod"/>
            </a:pPr>
            <a:r>
              <a:rPr lang="en-US" dirty="0"/>
              <a:t>    public string </a:t>
            </a:r>
            <a:r>
              <a:rPr lang="en-US" dirty="0" err="1"/>
              <a:t>FirstName</a:t>
            </a:r>
            <a:r>
              <a:rPr lang="en-US" dirty="0"/>
              <a:t>;</a:t>
            </a:r>
          </a:p>
          <a:p>
            <a:pPr>
              <a:buFont typeface="+mj-lt"/>
              <a:buAutoNum type="arabicPeriod"/>
            </a:pPr>
            <a:r>
              <a:rPr lang="en-US" dirty="0"/>
              <a:t>    public string </a:t>
            </a:r>
            <a:r>
              <a:rPr lang="en-US" dirty="0" err="1"/>
              <a:t>LastName</a:t>
            </a:r>
            <a:r>
              <a:rPr lang="en-US" dirty="0"/>
              <a:t>;</a:t>
            </a:r>
          </a:p>
          <a:p>
            <a:pPr>
              <a:buFont typeface="+mj-lt"/>
              <a:buAutoNum type="arabicPeriod"/>
            </a:pPr>
            <a:r>
              <a:rPr lang="es" dirty="0"/>
              <a:t>}</a:t>
            </a:r>
          </a:p>
          <a:p>
            <a:endParaRPr lang="en-US" dirty="0"/>
          </a:p>
        </p:txBody>
      </p:sp>
    </p:spTree>
    <p:extLst>
      <p:ext uri="{BB962C8B-B14F-4D97-AF65-F5344CB8AC3E}">
        <p14:creationId xmlns:p14="http://schemas.microsoft.com/office/powerpoint/2010/main" val="163285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    Ejercicio</a:t>
            </a:r>
            <a:endParaRPr lang="en-US" dirty="0"/>
          </a:p>
        </p:txBody>
      </p:sp>
      <p:sp>
        <p:nvSpPr>
          <p:cNvPr id="3" name="Marcador de contenido 2"/>
          <p:cNvSpPr>
            <a:spLocks noGrp="1"/>
          </p:cNvSpPr>
          <p:nvPr>
            <p:ph idx="1"/>
          </p:nvPr>
        </p:nvSpPr>
        <p:spPr/>
        <p:txBody>
          <a:bodyPr>
            <a:normAutofit fontScale="85000" lnSpcReduction="20000"/>
          </a:bodyPr>
          <a:lstStyle/>
          <a:p>
            <a:r>
              <a:rPr lang="es-ES" dirty="0"/>
              <a:t>Enunciado:</a:t>
            </a:r>
          </a:p>
          <a:p>
            <a:r>
              <a:rPr lang="es-ES" dirty="0"/>
              <a:t>Se necesita desarrollar un sistema para gestionar una universidad que incluya cursos, profesores y alumnos. Cada curso tiene un nombre, un código y una lista de estudiantes inscritos. Cada profesor tiene un nombre y puede estar asignado a uno o varios cursos como docente. Los alumnos tienen un nombre, un número de identificación único y están inscritos en uno o varios cursos.</a:t>
            </a:r>
          </a:p>
          <a:p>
            <a:r>
              <a:rPr lang="es-ES" dirty="0"/>
              <a:t>Se requiere implementar las siguientes clases:</a:t>
            </a:r>
          </a:p>
          <a:p>
            <a:r>
              <a:rPr lang="es-ES" dirty="0"/>
              <a:t>Curso: Representa un curso en la universidad. Debe tener un nombre, un código y una lista de estudiantes inscritos.</a:t>
            </a:r>
          </a:p>
          <a:p>
            <a:r>
              <a:rPr lang="es-ES" dirty="0"/>
              <a:t>Estudiante: Representa un estudiante de la universidad. Debe tener un nombre y un número de identificación único.</a:t>
            </a:r>
          </a:p>
          <a:p>
            <a:r>
              <a:rPr lang="es-ES" dirty="0"/>
              <a:t>Profesor: Representa un profesor de la universidad. Debe tener un nombre y puede estar asignado a uno o varios cursos como docente.</a:t>
            </a:r>
          </a:p>
          <a:p>
            <a:r>
              <a:rPr lang="es-ES" dirty="0"/>
              <a:t>Universidad: Representa la universidad en su conjunto. Debe tener listas de cursos, profesores y estudiantes.</a:t>
            </a:r>
          </a:p>
          <a:p>
            <a:endParaRPr lang="en-U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4" y="0"/>
            <a:ext cx="1020147" cy="1666240"/>
          </a:xfrm>
          <a:prstGeom prst="rect">
            <a:avLst/>
          </a:prstGeom>
        </p:spPr>
      </p:pic>
    </p:spTree>
    <p:extLst>
      <p:ext uri="{BB962C8B-B14F-4D97-AF65-F5344CB8AC3E}">
        <p14:creationId xmlns:p14="http://schemas.microsoft.com/office/powerpoint/2010/main" val="2011316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sz="half" idx="1"/>
          </p:nvPr>
        </p:nvSpPr>
        <p:spPr/>
        <p:txBody>
          <a:bodyPr/>
          <a:lstStyle/>
          <a:p>
            <a:endParaRPr lang="en-US"/>
          </a:p>
        </p:txBody>
      </p:sp>
      <p:sp>
        <p:nvSpPr>
          <p:cNvPr id="4" name="Marcador de contenido 3"/>
          <p:cNvSpPr>
            <a:spLocks noGrp="1"/>
          </p:cNvSpPr>
          <p:nvPr>
            <p:ph sz="half" idx="2"/>
          </p:nvPr>
        </p:nvSpPr>
        <p:spPr/>
        <p:txBody>
          <a:bodyPr/>
          <a:lstStyle/>
          <a:p>
            <a:endParaRPr lang="en-US"/>
          </a:p>
        </p:txBody>
      </p:sp>
    </p:spTree>
    <p:extLst>
      <p:ext uri="{BB962C8B-B14F-4D97-AF65-F5344CB8AC3E}">
        <p14:creationId xmlns:p14="http://schemas.microsoft.com/office/powerpoint/2010/main" val="274372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Se almacenan en lugares diferentes</a:t>
            </a:r>
            <a:endParaRPr lang="en-US" dirty="0"/>
          </a:p>
        </p:txBody>
      </p:sp>
      <p:graphicFrame>
        <p:nvGraphicFramePr>
          <p:cNvPr id="5" name="Marcador de contenido 4"/>
          <p:cNvGraphicFramePr>
            <a:graphicFrameLocks noGrp="1"/>
          </p:cNvGraphicFramePr>
          <p:nvPr>
            <p:ph sz="half" idx="1"/>
            <p:extLst>
              <p:ext uri="{D42A27DB-BD31-4B8C-83A1-F6EECF244321}">
                <p14:modId xmlns:p14="http://schemas.microsoft.com/office/powerpoint/2010/main" val="466727811"/>
              </p:ext>
            </p:extLst>
          </p:nvPr>
        </p:nvGraphicFramePr>
        <p:xfrm>
          <a:off x="1103312" y="2060575"/>
          <a:ext cx="4396339"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Marcador de contenido 5"/>
          <p:cNvGraphicFramePr>
            <a:graphicFrameLocks noGrp="1"/>
          </p:cNvGraphicFramePr>
          <p:nvPr>
            <p:ph sz="half" idx="2"/>
            <p:extLst>
              <p:ext uri="{D42A27DB-BD31-4B8C-83A1-F6EECF244321}">
                <p14:modId xmlns:p14="http://schemas.microsoft.com/office/powerpoint/2010/main" val="3090570390"/>
              </p:ext>
            </p:extLst>
          </p:nvPr>
        </p:nvGraphicFramePr>
        <p:xfrm>
          <a:off x="5654493" y="2056092"/>
          <a:ext cx="4396341" cy="42002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9086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Declaración</a:t>
            </a:r>
            <a:r>
              <a:rPr lang="en-US" dirty="0"/>
              <a:t> de </a:t>
            </a:r>
            <a:r>
              <a:rPr lang="en-US" dirty="0" err="1"/>
              <a:t>Instancias</a:t>
            </a:r>
            <a:r>
              <a:rPr lang="en-US" dirty="0"/>
              <a:t>:</a:t>
            </a:r>
            <a:endParaRPr lang="en-US" dirty="0"/>
          </a:p>
        </p:txBody>
      </p:sp>
      <p:graphicFrame>
        <p:nvGraphicFramePr>
          <p:cNvPr id="5" name="Marcador de contenido 4"/>
          <p:cNvGraphicFramePr>
            <a:graphicFrameLocks noGrp="1"/>
          </p:cNvGraphicFramePr>
          <p:nvPr>
            <p:ph sz="half" idx="1"/>
            <p:extLst>
              <p:ext uri="{D42A27DB-BD31-4B8C-83A1-F6EECF244321}">
                <p14:modId xmlns:p14="http://schemas.microsoft.com/office/powerpoint/2010/main" val="1894247749"/>
              </p:ext>
            </p:extLst>
          </p:nvPr>
        </p:nvGraphicFramePr>
        <p:xfrm>
          <a:off x="1103312" y="2060575"/>
          <a:ext cx="4396339"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contenido 3"/>
          <p:cNvSpPr>
            <a:spLocks noGrp="1"/>
          </p:cNvSpPr>
          <p:nvPr>
            <p:ph sz="half" idx="2"/>
          </p:nvPr>
        </p:nvSpPr>
        <p:spPr/>
        <p:txBody>
          <a:bodyPr/>
          <a:lstStyle/>
          <a:p>
            <a:r>
              <a:rPr lang="es-ES" dirty="0" err="1"/>
              <a:t>PhoneCustomer</a:t>
            </a:r>
            <a:r>
              <a:rPr lang="es-ES" dirty="0"/>
              <a:t> </a:t>
            </a:r>
            <a:r>
              <a:rPr lang="es-ES" dirty="0" err="1"/>
              <a:t>myCustomer</a:t>
            </a:r>
            <a:r>
              <a:rPr lang="es-ES" dirty="0"/>
              <a:t> = new </a:t>
            </a:r>
            <a:r>
              <a:rPr lang="es-ES" dirty="0" err="1"/>
              <a:t>PhoneCustomer</a:t>
            </a:r>
            <a:r>
              <a:rPr lang="es-ES" dirty="0"/>
              <a:t>(); // funciona para una clase</a:t>
            </a:r>
          </a:p>
          <a:p>
            <a:r>
              <a:rPr lang="en-US" dirty="0" err="1"/>
              <a:t>PhoneCustomerStruct</a:t>
            </a:r>
            <a:r>
              <a:rPr lang="en-US" dirty="0"/>
              <a:t> myCustomer2 = new </a:t>
            </a:r>
            <a:r>
              <a:rPr lang="en-US" dirty="0" err="1"/>
              <a:t>PhoneCustomerStruct</a:t>
            </a:r>
            <a:r>
              <a:rPr lang="en-US" dirty="0"/>
              <a:t>(); // </a:t>
            </a:r>
            <a:r>
              <a:rPr lang="en-US" dirty="0" err="1"/>
              <a:t>funciona</a:t>
            </a:r>
            <a:r>
              <a:rPr lang="en-US" dirty="0"/>
              <a:t> para un </a:t>
            </a:r>
            <a:r>
              <a:rPr lang="en-US" dirty="0" err="1"/>
              <a:t>struct</a:t>
            </a:r>
            <a:endParaRPr lang="en-US" dirty="0"/>
          </a:p>
          <a:p>
            <a:endParaRPr lang="en-US" dirty="0"/>
          </a:p>
        </p:txBody>
      </p:sp>
    </p:spTree>
    <p:extLst>
      <p:ext uri="{BB962C8B-B14F-4D97-AF65-F5344CB8AC3E}">
        <p14:creationId xmlns:p14="http://schemas.microsoft.com/office/powerpoint/2010/main" val="227978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Uso</a:t>
            </a:r>
            <a:r>
              <a:rPr lang="en-US" dirty="0"/>
              <a:t> y </a:t>
            </a:r>
            <a:r>
              <a:rPr lang="en-US" dirty="0" err="1"/>
              <a:t>Preferencias</a:t>
            </a:r>
            <a:r>
              <a:rPr lang="en-US" dirty="0"/>
              <a:t>:</a:t>
            </a:r>
            <a:endParaRPr lang="en-US" dirty="0"/>
          </a:p>
        </p:txBody>
      </p:sp>
      <p:graphicFrame>
        <p:nvGraphicFramePr>
          <p:cNvPr id="5" name="Marcador de contenido 4"/>
          <p:cNvGraphicFramePr>
            <a:graphicFrameLocks noGrp="1"/>
          </p:cNvGraphicFramePr>
          <p:nvPr>
            <p:ph sz="half" idx="1"/>
            <p:extLst>
              <p:ext uri="{D42A27DB-BD31-4B8C-83A1-F6EECF244321}">
                <p14:modId xmlns:p14="http://schemas.microsoft.com/office/powerpoint/2010/main" val="4194624989"/>
              </p:ext>
            </p:extLst>
          </p:nvPr>
        </p:nvGraphicFramePr>
        <p:xfrm>
          <a:off x="1103312" y="2060575"/>
          <a:ext cx="4396339"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contenido 3"/>
          <p:cNvSpPr>
            <a:spLocks noGrp="1"/>
          </p:cNvSpPr>
          <p:nvPr>
            <p:ph sz="half" idx="2"/>
          </p:nvPr>
        </p:nvSpPr>
        <p:spPr/>
        <p:txBody>
          <a:bodyPr/>
          <a:lstStyle/>
          <a:p>
            <a:endParaRPr lang="en-US"/>
          </a:p>
        </p:txBody>
      </p:sp>
    </p:spTree>
    <p:extLst>
      <p:ext uri="{BB962C8B-B14F-4D97-AF65-F5344CB8AC3E}">
        <p14:creationId xmlns:p14="http://schemas.microsoft.com/office/powerpoint/2010/main" val="43864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Class Members</a:t>
            </a:r>
            <a:endParaRPr lang="en-US" dirty="0"/>
          </a:p>
        </p:txBody>
      </p:sp>
      <p:sp>
        <p:nvSpPr>
          <p:cNvPr id="6" name="Marcador de texto 5"/>
          <p:cNvSpPr>
            <a:spLocks noGrp="1"/>
          </p:cNvSpPr>
          <p:nvPr>
            <p:ph type="body" idx="1"/>
          </p:nvPr>
        </p:nvSpPr>
        <p:spPr/>
        <p:txBody>
          <a:bodyPr/>
          <a:lstStyle/>
          <a:p>
            <a:endParaRPr lang="en-US"/>
          </a:p>
        </p:txBody>
      </p:sp>
    </p:spTree>
    <p:extLst>
      <p:ext uri="{BB962C8B-B14F-4D97-AF65-F5344CB8AC3E}">
        <p14:creationId xmlns:p14="http://schemas.microsoft.com/office/powerpoint/2010/main" val="77440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a:t>Class Members</a:t>
            </a:r>
            <a:endParaRPr lang="en-US"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1198804320"/>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30741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2633</TotalTime>
  <Words>2670</Words>
  <Application>Microsoft Office PowerPoint</Application>
  <PresentationFormat>Panorámica</PresentationFormat>
  <Paragraphs>201</Paragraphs>
  <Slides>41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41</vt:i4>
      </vt:variant>
    </vt:vector>
  </HeadingPairs>
  <TitlesOfParts>
    <vt:vector size="45" baseType="lpstr">
      <vt:lpstr>Arial</vt:lpstr>
      <vt:lpstr>Century Gothic</vt:lpstr>
      <vt:lpstr>Wingdings 3</vt:lpstr>
      <vt:lpstr>Ion</vt:lpstr>
      <vt:lpstr>POO EN C#</vt:lpstr>
      <vt:lpstr>Classes and Structs</vt:lpstr>
      <vt:lpstr>Clases</vt:lpstr>
      <vt:lpstr>Structs:</vt:lpstr>
      <vt:lpstr>Se almacenan en lugares diferentes</vt:lpstr>
      <vt:lpstr>Declaración de Instancias:</vt:lpstr>
      <vt:lpstr>Uso y Preferencias:</vt:lpstr>
      <vt:lpstr>Class Members</vt:lpstr>
      <vt:lpstr>Class Members</vt:lpstr>
      <vt:lpstr>Miembros de Datos:</vt:lpstr>
      <vt:lpstr>Eventos</vt:lpstr>
      <vt:lpstr>Miembros de Funciones: </vt:lpstr>
      <vt:lpstr>Métodos en C#</vt:lpstr>
      <vt:lpstr>Diferencia entre Funciones y Métodos:</vt:lpstr>
      <vt:lpstr>Declaración de Métodos:</vt:lpstr>
      <vt:lpstr>Declaración de Métodos:</vt:lpstr>
      <vt:lpstr>    Ejemplo</vt:lpstr>
      <vt:lpstr>Pasando Parámetros a Métodos en C# </vt:lpstr>
      <vt:lpstr>Pasando Parámetros a Métodos en C# </vt:lpstr>
      <vt:lpstr>Pasando por Valor vs. Pasando por Referencia: </vt:lpstr>
      <vt:lpstr>    Ejemplo</vt:lpstr>
      <vt:lpstr>Palabra Clave ref</vt:lpstr>
      <vt:lpstr>Palabra Clave out </vt:lpstr>
      <vt:lpstr>    Ejemplo</vt:lpstr>
      <vt:lpstr>Presentación de PowerPoint</vt:lpstr>
      <vt:lpstr>Método de Sobrecarga en C# </vt:lpstr>
      <vt:lpstr>Sobrecarga de Métodos</vt:lpstr>
      <vt:lpstr>Consideraciones sobre la Sobrecarga</vt:lpstr>
      <vt:lpstr>Propiedades en C#</vt:lpstr>
      <vt:lpstr>Otros tips</vt:lpstr>
      <vt:lpstr>     Ejemplos</vt:lpstr>
      <vt:lpstr>Constructores </vt:lpstr>
      <vt:lpstr>Constructores </vt:lpstr>
      <vt:lpstr>Constructores</vt:lpstr>
      <vt:lpstr>  Ejemplo</vt:lpstr>
      <vt:lpstr>Presentación de PowerPoint</vt:lpstr>
      <vt:lpstr>Presentación de PowerPoint</vt:lpstr>
      <vt:lpstr>Presentación de PowerPoint</vt:lpstr>
      <vt:lpstr>       Ejercicio</vt:lpstr>
      <vt:lpstr>    Ejercicio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 EN C#</dc:title>
  <dc:creator>LENOVO</dc:creator>
  <cp:lastModifiedBy>LENOVO</cp:lastModifiedBy>
  <cp:revision>20</cp:revision>
  <dcterms:created xsi:type="dcterms:W3CDTF">2024-04-08T00:45:36Z</dcterms:created>
  <dcterms:modified xsi:type="dcterms:W3CDTF">2024-04-09T20:38:57Z</dcterms:modified>
</cp:coreProperties>
</file>